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BEE"/>
    <a:srgbClr val="457C9C"/>
    <a:srgbClr val="A9DADC"/>
    <a:srgbClr val="1D3556"/>
    <a:srgbClr val="F1F9EF"/>
    <a:srgbClr val="E63846"/>
    <a:srgbClr val="1719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2"/>
    <p:restoredTop sz="94737"/>
  </p:normalViewPr>
  <p:slideViewPr>
    <p:cSldViewPr snapToGrid="0" snapToObjects="1">
      <p:cViewPr>
        <p:scale>
          <a:sx n="103" d="100"/>
          <a:sy n="103" d="100"/>
        </p:scale>
        <p:origin x="-76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04/03/2023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microsoft.com/office/2007/relationships/hdphoto" Target="../media/hdphoto4.wdp"/><Relationship Id="rId15" Type="http://schemas.openxmlformats.org/officeDocument/2006/relationships/image" Target="../media/image26.emf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8.png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4A56C30-A275-EC31-1830-9A947EBF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09303"/>
              </p:ext>
            </p:extLst>
          </p:nvPr>
        </p:nvGraphicFramePr>
        <p:xfrm>
          <a:off x="1531256" y="-247848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49827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0652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8084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11693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172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0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3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57">
            <a:extLst>
              <a:ext uri="{FF2B5EF4-FFF2-40B4-BE49-F238E27FC236}">
                <a16:creationId xmlns:a16="http://schemas.microsoft.com/office/drawing/2014/main" id="{FEC5B832-6070-672E-7E7A-9F51DF6D98C3}"/>
              </a:ext>
            </a:extLst>
          </p:cNvPr>
          <p:cNvSpPr/>
          <p:nvPr/>
        </p:nvSpPr>
        <p:spPr>
          <a:xfrm>
            <a:off x="-6371128" y="6675067"/>
            <a:ext cx="16182430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687733" y="1851378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6604000" y="4150531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7843808" y="5825226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7973203" y="5665636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7843808" y="4627590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7973203" y="4575832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8247016" y="43751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6535" y="4611559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157517" y="4625053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6604001" y="4011968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8261184" y="3996620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8268970" y="4964773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6908843" y="4422667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10195856" y="5825226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10342516" y="56324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9939308" y="2382666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7723368" y="2382587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10097490" y="2113102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9022252" y="1030840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7797455" y="2078420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6705600" y="6204789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8816619" y="5700820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7797455" y="3996620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7792181" y="4640290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blipFill>
                <a:blip r:embed="rId5"/>
                <a:stretch>
                  <a:fillRect l="-27273" t="-4545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blipFill>
                <a:blip r:embed="rId6"/>
                <a:stretch>
                  <a:fillRect l="-24138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blipFill>
                <a:blip r:embed="rId7"/>
                <a:stretch>
                  <a:fillRect l="-17241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0654033" y="2021371"/>
            <a:ext cx="745067" cy="480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11399100" y="183670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11385613" y="380379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11385613" y="4831080"/>
            <a:ext cx="314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11385613" y="53447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11385613" y="5858362"/>
            <a:ext cx="19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11385613" y="637200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11385613" y="431743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10807186" y="3988464"/>
            <a:ext cx="578427" cy="88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8812621" y="4502105"/>
            <a:ext cx="2572992" cy="146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443888" y="4902620"/>
            <a:ext cx="1941725" cy="113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192424" y="5529387"/>
            <a:ext cx="2193189" cy="286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654033" y="6031511"/>
            <a:ext cx="731580" cy="11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0804671" y="6274152"/>
            <a:ext cx="580942" cy="28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01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914399" y="-204925"/>
            <a:ext cx="15206869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6743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48D395B-047E-EAA4-19B9-FF7AB703A327}"/>
              </a:ext>
            </a:extLst>
          </p:cNvPr>
          <p:cNvSpPr/>
          <p:nvPr/>
        </p:nvSpPr>
        <p:spPr>
          <a:xfrm>
            <a:off x="-7603435" y="-938236"/>
            <a:ext cx="21058178" cy="8253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60425B03-51AB-DA32-AC57-8C8B5BC72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-7310689" y="-542235"/>
            <a:ext cx="7618354" cy="72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29C4591-6ADF-6E71-4975-B5A5B2BA1611}"/>
              </a:ext>
            </a:extLst>
          </p:cNvPr>
          <p:cNvGrpSpPr/>
          <p:nvPr/>
        </p:nvGrpSpPr>
        <p:grpSpPr>
          <a:xfrm>
            <a:off x="943924" y="-1320800"/>
            <a:ext cx="5744688" cy="8001001"/>
            <a:chOff x="3223656" y="-1143000"/>
            <a:chExt cx="5744688" cy="8001001"/>
          </a:xfrm>
          <a:effectLst>
            <a:outerShdw blurRad="355333" dist="10729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3076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A16E0D5D-EEB5-6477-7CE1-5CFE02738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3223656" y="-1143000"/>
              <a:ext cx="5744688" cy="5209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AB233D-C23D-2DB3-B0FE-82C6E5182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434" b="74905"/>
            <a:stretch/>
          </p:blipFill>
          <p:spPr>
            <a:xfrm>
              <a:off x="3223656" y="1"/>
              <a:ext cx="5744688" cy="172103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E485272-5280-45F0-7306-1D9DECB18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571" r="589" b="21903"/>
            <a:stretch/>
          </p:blipFill>
          <p:spPr>
            <a:xfrm>
              <a:off x="3223656" y="1463041"/>
              <a:ext cx="5744688" cy="5394960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2EF1BF6-F5BC-C74E-7CAB-2D49A2FB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41" y="758227"/>
              <a:ext cx="3077171" cy="230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B1F7453-456A-3B44-1ECC-E7134666F672}"/>
                </a:ext>
              </a:extLst>
            </p:cNvPr>
            <p:cNvSpPr/>
            <p:nvPr/>
          </p:nvSpPr>
          <p:spPr>
            <a:xfrm>
              <a:off x="6716672" y="758227"/>
              <a:ext cx="2251671" cy="2307878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334F654-D0A4-37AF-6A93-062061F8FB47}"/>
              </a:ext>
            </a:extLst>
          </p:cNvPr>
          <p:cNvGrpSpPr/>
          <p:nvPr/>
        </p:nvGrpSpPr>
        <p:grpSpPr>
          <a:xfrm>
            <a:off x="7109339" y="-1275079"/>
            <a:ext cx="5675328" cy="7891779"/>
            <a:chOff x="7109339" y="-1275079"/>
            <a:chExt cx="5675328" cy="7891779"/>
          </a:xfrm>
          <a:effectLst>
            <a:outerShdw blurRad="378064" dist="60358" dir="2700000" sx="101333" sy="101333" algn="tl" rotWithShape="0">
              <a:prstClr val="black">
                <a:alpha val="15000"/>
              </a:prstClr>
            </a:outerShdw>
          </a:effectLst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83D6A3B-CC40-5327-02FD-0142879603CB}"/>
                </a:ext>
              </a:extLst>
            </p:cNvPr>
            <p:cNvGrpSpPr/>
            <p:nvPr/>
          </p:nvGrpSpPr>
          <p:grpSpPr>
            <a:xfrm>
              <a:off x="7109339" y="-1275079"/>
              <a:ext cx="5675328" cy="7891779"/>
              <a:chOff x="7109339" y="-1275079"/>
              <a:chExt cx="5675328" cy="7891779"/>
            </a:xfrm>
          </p:grpSpPr>
          <p:pic>
            <p:nvPicPr>
              <p:cNvPr id="13" name="Picture 4" descr="Chrome Browser Vector Art, Icons, and Graphics for Free Download">
                <a:extLst>
                  <a:ext uri="{FF2B5EF4-FFF2-40B4-BE49-F238E27FC236}">
                    <a16:creationId xmlns:a16="http://schemas.microsoft.com/office/drawing/2014/main" id="{3892EF90-FBE3-67B8-FE76-6CC1B5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2" r="11615"/>
              <a:stretch/>
            </p:blipFill>
            <p:spPr bwMode="auto">
              <a:xfrm>
                <a:off x="7109339" y="-1275079"/>
                <a:ext cx="5675328" cy="5209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C77C156-E3CC-1FC7-2F92-37F0794DA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88" r="1208" b="1955"/>
              <a:stretch/>
            </p:blipFill>
            <p:spPr>
              <a:xfrm>
                <a:off x="7137400" y="-107223"/>
                <a:ext cx="5647267" cy="6723923"/>
              </a:xfrm>
              <a:prstGeom prst="rect">
                <a:avLst/>
              </a:prstGeom>
            </p:spPr>
          </p:pic>
        </p:grp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65CF639-E340-463C-1ABA-AD8E10967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339" y="2032000"/>
              <a:ext cx="5039069" cy="421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F3C8DEA9-9F4D-0CD1-61F5-7480C0EA5749}"/>
              </a:ext>
            </a:extLst>
          </p:cNvPr>
          <p:cNvSpPr/>
          <p:nvPr/>
        </p:nvSpPr>
        <p:spPr>
          <a:xfrm>
            <a:off x="1083365" y="4204252"/>
            <a:ext cx="8189844" cy="1669774"/>
          </a:xfrm>
          <a:prstGeom prst="rect">
            <a:avLst/>
          </a:prstGeom>
          <a:solidFill>
            <a:srgbClr val="F1F9EF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F2B3085-7D41-D6E1-A1DB-704898057AC9}"/>
              </a:ext>
            </a:extLst>
          </p:cNvPr>
          <p:cNvSpPr/>
          <p:nvPr/>
        </p:nvSpPr>
        <p:spPr>
          <a:xfrm>
            <a:off x="1282146" y="327991"/>
            <a:ext cx="1798983" cy="636105"/>
          </a:xfrm>
          <a:prstGeom prst="roundRect">
            <a:avLst/>
          </a:prstGeom>
          <a:solidFill>
            <a:srgbClr val="E638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BDF69C-4E59-5CA6-2204-91DC96FB588C}"/>
              </a:ext>
            </a:extLst>
          </p:cNvPr>
          <p:cNvSpPr/>
          <p:nvPr/>
        </p:nvSpPr>
        <p:spPr>
          <a:xfrm>
            <a:off x="1282147" y="1123122"/>
            <a:ext cx="1798983" cy="586409"/>
          </a:xfrm>
          <a:prstGeom prst="rect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Open AP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9D1A6C-A119-960A-5F2A-188BCE673BBE}"/>
              </a:ext>
            </a:extLst>
          </p:cNvPr>
          <p:cNvSpPr/>
          <p:nvPr/>
        </p:nvSpPr>
        <p:spPr>
          <a:xfrm>
            <a:off x="3462130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</a:t>
            </a:r>
            <a:r>
              <a:rPr lang="de-DE" sz="1200" dirty="0" err="1">
                <a:latin typeface="Courier" pitchFamily="2" charset="0"/>
              </a:rPr>
              <a:t>matchboxscope.local</a:t>
            </a:r>
            <a:endParaRPr lang="de-DE" sz="1200" dirty="0">
              <a:latin typeface="Courier" pitchFamily="2" charset="0"/>
            </a:endParaRPr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AAC3AED7-DB4E-267C-40DE-7F678F6413BC}"/>
              </a:ext>
            </a:extLst>
          </p:cNvPr>
          <p:cNvSpPr/>
          <p:nvPr/>
        </p:nvSpPr>
        <p:spPr>
          <a:xfrm>
            <a:off x="1436201" y="1938130"/>
            <a:ext cx="1490870" cy="944218"/>
          </a:xfrm>
          <a:prstGeom prst="diamond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WiFi?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582081C-8EC1-DA30-F29B-3264F0953C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181638" y="964096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3E3392A-CD62-8F72-3A3A-F765E0D6908B}"/>
              </a:ext>
            </a:extLst>
          </p:cNvPr>
          <p:cNvCxnSpPr/>
          <p:nvPr/>
        </p:nvCxnSpPr>
        <p:spPr>
          <a:xfrm>
            <a:off x="2181636" y="1709531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BA14931-6E97-0FCE-2478-2B23A3F01A3C}"/>
              </a:ext>
            </a:extLst>
          </p:cNvPr>
          <p:cNvSpPr/>
          <p:nvPr/>
        </p:nvSpPr>
        <p:spPr>
          <a:xfrm>
            <a:off x="1282146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http://192.168.4.1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6B970E-B216-741E-ED61-838092559B8B}"/>
              </a:ext>
            </a:extLst>
          </p:cNvPr>
          <p:cNvCxnSpPr/>
          <p:nvPr/>
        </p:nvCxnSpPr>
        <p:spPr>
          <a:xfrm>
            <a:off x="2181636" y="2929558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E847EB3-6AB5-2913-FA2B-07E3B8CE297E}"/>
              </a:ext>
            </a:extLst>
          </p:cNvPr>
          <p:cNvCxnSpPr>
            <a:cxnSpLocks/>
          </p:cNvCxnSpPr>
          <p:nvPr/>
        </p:nvCxnSpPr>
        <p:spPr>
          <a:xfrm>
            <a:off x="4361621" y="2410239"/>
            <a:ext cx="1" cy="63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5A96F2F-71A3-B1AB-D4AC-35E6D0DF8739}"/>
              </a:ext>
            </a:extLst>
          </p:cNvPr>
          <p:cNvCxnSpPr>
            <a:stCxn id="8" idx="3"/>
          </p:cNvCxnSpPr>
          <p:nvPr/>
        </p:nvCxnSpPr>
        <p:spPr>
          <a:xfrm>
            <a:off x="2927071" y="2410239"/>
            <a:ext cx="1434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2AF7A67-4409-43E2-B076-6E0E433D607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181636" y="3722204"/>
            <a:ext cx="2" cy="58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C339AE4-E915-6217-D8F7-4FEA902B6A68}"/>
              </a:ext>
            </a:extLst>
          </p:cNvPr>
          <p:cNvCxnSpPr>
            <a:cxnSpLocks/>
          </p:cNvCxnSpPr>
          <p:nvPr/>
        </p:nvCxnSpPr>
        <p:spPr>
          <a:xfrm>
            <a:off x="715616" y="4013752"/>
            <a:ext cx="36460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6BA6CA39-0FD3-83CD-638F-874F8431762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361621" y="3722204"/>
            <a:ext cx="1" cy="291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41FFDEBD-74D4-2F89-1DB1-EF4C958BEA17}"/>
              </a:ext>
            </a:extLst>
          </p:cNvPr>
          <p:cNvSpPr/>
          <p:nvPr/>
        </p:nvSpPr>
        <p:spPr>
          <a:xfrm>
            <a:off x="1282146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Capture Still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06EB62D-5FDA-E7D8-4F03-6DE146F3B57E}"/>
              </a:ext>
            </a:extLst>
          </p:cNvPr>
          <p:cNvSpPr/>
          <p:nvPr/>
        </p:nvSpPr>
        <p:spPr>
          <a:xfrm>
            <a:off x="3271628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Render</a:t>
            </a:r>
            <a:r>
              <a:rPr lang="de-DE" sz="1200" dirty="0">
                <a:latin typeface="Courier" pitchFamily="2" charset="0"/>
              </a:rPr>
              <a:t> Stream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6DD4E43-9BE0-C94E-6E76-BE1BDCE922B5}"/>
              </a:ext>
            </a:extLst>
          </p:cNvPr>
          <p:cNvSpPr/>
          <p:nvPr/>
        </p:nvSpPr>
        <p:spPr>
          <a:xfrm>
            <a:off x="5261113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Focus Stack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8D5E40-06F3-777D-9F61-BF0279E00EB7}"/>
              </a:ext>
            </a:extLst>
          </p:cNvPr>
          <p:cNvSpPr/>
          <p:nvPr/>
        </p:nvSpPr>
        <p:spPr>
          <a:xfrm>
            <a:off x="5261113" y="5111188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Timelapse</a:t>
            </a:r>
            <a:endParaRPr lang="de-DE" sz="1200" dirty="0">
              <a:latin typeface="Courier" pitchFamily="2" charset="0"/>
            </a:endParaRP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1679CF9-EEDC-E5B0-4266-E5532845EAE6}"/>
              </a:ext>
            </a:extLst>
          </p:cNvPr>
          <p:cNvCxnSpPr>
            <a:cxnSpLocks/>
          </p:cNvCxnSpPr>
          <p:nvPr/>
        </p:nvCxnSpPr>
        <p:spPr>
          <a:xfrm>
            <a:off x="715617" y="5309152"/>
            <a:ext cx="1464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DEF58D13-160B-2815-161A-8E4D25835836}"/>
              </a:ext>
            </a:extLst>
          </p:cNvPr>
          <p:cNvCxnSpPr>
            <a:cxnSpLocks/>
          </p:cNvCxnSpPr>
          <p:nvPr/>
        </p:nvCxnSpPr>
        <p:spPr>
          <a:xfrm flipV="1">
            <a:off x="715616" y="4013752"/>
            <a:ext cx="0" cy="1281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903DDF4-A752-2252-9ACE-7807D05E15B4}"/>
              </a:ext>
            </a:extLst>
          </p:cNvPr>
          <p:cNvSpPr/>
          <p:nvPr/>
        </p:nvSpPr>
        <p:spPr>
          <a:xfrm>
            <a:off x="2102956" y="3946662"/>
            <a:ext cx="154058" cy="154058"/>
          </a:xfrm>
          <a:prstGeom prst="ellipse">
            <a:avLst/>
          </a:prstGeom>
          <a:solidFill>
            <a:srgbClr val="1D35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3B74A44E-928F-AF5D-29FE-29E072F1C9A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79985" y="4985300"/>
            <a:ext cx="1653" cy="323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5A7F2332-307A-E497-DDB8-EF038CADC3CA}"/>
              </a:ext>
            </a:extLst>
          </p:cNvPr>
          <p:cNvSpPr/>
          <p:nvPr/>
        </p:nvSpPr>
        <p:spPr>
          <a:xfrm>
            <a:off x="7250595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Process</a:t>
            </a:r>
            <a:r>
              <a:rPr lang="de-DE" sz="1200" dirty="0">
                <a:latin typeface="Courier" pitchFamily="2" charset="0"/>
              </a:rPr>
              <a:t> </a:t>
            </a:r>
          </a:p>
          <a:p>
            <a:pPr algn="ctr"/>
            <a:r>
              <a:rPr lang="de-DE" sz="1200" dirty="0">
                <a:latin typeface="Courier" pitchFamily="2" charset="0"/>
              </a:rPr>
              <a:t>Image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9584A07-C5B0-EFAD-8D85-B0C341DA2D8A}"/>
              </a:ext>
            </a:extLst>
          </p:cNvPr>
          <p:cNvSpPr/>
          <p:nvPr/>
        </p:nvSpPr>
        <p:spPr>
          <a:xfrm>
            <a:off x="3271628" y="5111189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Upload Image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F00B8AF-0E35-E04B-77A2-5C178C733C09}"/>
              </a:ext>
            </a:extLst>
          </p:cNvPr>
          <p:cNvSpPr/>
          <p:nvPr/>
        </p:nvSpPr>
        <p:spPr>
          <a:xfrm>
            <a:off x="7250595" y="5111187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Set </a:t>
            </a:r>
            <a:r>
              <a:rPr lang="de-DE" sz="1200" dirty="0" err="1">
                <a:latin typeface="Courier" pitchFamily="2" charset="0"/>
              </a:rPr>
              <a:t>Camera</a:t>
            </a:r>
            <a:r>
              <a:rPr lang="de-DE" sz="1200" dirty="0">
                <a:latin typeface="Courier" pitchFamily="2" charset="0"/>
              </a:rPr>
              <a:t> Parameters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7E09B-6842-753A-93B4-1F774E95ECB4}"/>
              </a:ext>
            </a:extLst>
          </p:cNvPr>
          <p:cNvSpPr txBox="1"/>
          <p:nvPr/>
        </p:nvSpPr>
        <p:spPr>
          <a:xfrm>
            <a:off x="1492521" y="5350807"/>
            <a:ext cx="143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via Browser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70676DD2-7ECC-1207-E605-7BE81C3E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19" y="-2924355"/>
            <a:ext cx="3836505" cy="2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1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F991887-9CDE-E0B1-383B-68F096F2CCAE}"/>
              </a:ext>
            </a:extLst>
          </p:cNvPr>
          <p:cNvSpPr/>
          <p:nvPr/>
        </p:nvSpPr>
        <p:spPr>
          <a:xfrm>
            <a:off x="1106905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Webserver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D53697-580A-49FD-4401-F6179A33E840}"/>
              </a:ext>
            </a:extLst>
          </p:cNvPr>
          <p:cNvSpPr/>
          <p:nvPr/>
        </p:nvSpPr>
        <p:spPr>
          <a:xfrm>
            <a:off x="1357162" y="3429000"/>
            <a:ext cx="1944303" cy="1268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REST APIS (80)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3394B8-95F4-CDD3-D2BE-169A5F94ADE6}"/>
              </a:ext>
            </a:extLst>
          </p:cNvPr>
          <p:cNvSpPr/>
          <p:nvPr/>
        </p:nvSpPr>
        <p:spPr>
          <a:xfrm>
            <a:off x="3431406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Webpage</a:t>
            </a:r>
          </a:p>
          <a:p>
            <a:pPr algn="ctr"/>
            <a:r>
              <a:rPr lang="de-DE" dirty="0"/>
              <a:t>(80)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2DEAA98-0B3E-45F2-6490-676F842DB969}"/>
              </a:ext>
            </a:extLst>
          </p:cNvPr>
          <p:cNvSpPr/>
          <p:nvPr/>
        </p:nvSpPr>
        <p:spPr>
          <a:xfrm>
            <a:off x="3402530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1DDC81-5544-983F-9107-F05C0EB3EEDC}"/>
              </a:ext>
            </a:extLst>
          </p:cNvPr>
          <p:cNvSpPr/>
          <p:nvPr/>
        </p:nvSpPr>
        <p:spPr>
          <a:xfrm>
            <a:off x="5317957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Website (GUI)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6E5F1D-B09B-9D2E-BA61-C34AAB6A01B6}"/>
              </a:ext>
            </a:extLst>
          </p:cNvPr>
          <p:cNvSpPr/>
          <p:nvPr/>
        </p:nvSpPr>
        <p:spPr>
          <a:xfrm>
            <a:off x="5471961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7D6374-3E47-953A-519E-4FD6BD42046F}"/>
              </a:ext>
            </a:extLst>
          </p:cNvPr>
          <p:cNvSpPr/>
          <p:nvPr/>
        </p:nvSpPr>
        <p:spPr>
          <a:xfrm>
            <a:off x="1090577" y="4967495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Image Acquisition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56F87C9-E78A-670C-6301-74EC34362BC8}"/>
              </a:ext>
            </a:extLst>
          </p:cNvPr>
          <p:cNvSpPr/>
          <p:nvPr/>
        </p:nvSpPr>
        <p:spPr>
          <a:xfrm>
            <a:off x="340252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Frame Acquisition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EC05B9-AF51-2670-6E6B-CA392F161C39}"/>
              </a:ext>
            </a:extLst>
          </p:cNvPr>
          <p:cNvSpPr/>
          <p:nvPr/>
        </p:nvSpPr>
        <p:spPr>
          <a:xfrm>
            <a:off x="1973694" y="508016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8E5E55-429A-F55B-93E0-5AC7FE905A56}"/>
              </a:ext>
            </a:extLst>
          </p:cNvPr>
          <p:cNvSpPr/>
          <p:nvPr/>
        </p:nvSpPr>
        <p:spPr>
          <a:xfrm>
            <a:off x="1014434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Light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15D730-9A37-C8A5-09D7-BA2A7406A570}"/>
              </a:ext>
            </a:extLst>
          </p:cNvPr>
          <p:cNvSpPr/>
          <p:nvPr/>
        </p:nvSpPr>
        <p:spPr>
          <a:xfrm>
            <a:off x="3402528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Parameter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49E88E-96BB-39AF-0D50-919FE8AD7263}"/>
              </a:ext>
            </a:extLst>
          </p:cNvPr>
          <p:cNvSpPr/>
          <p:nvPr/>
        </p:nvSpPr>
        <p:spPr>
          <a:xfrm>
            <a:off x="5317957" y="501716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File IO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DEDED61-6B90-16DB-294D-8CBE07183EFA}"/>
              </a:ext>
            </a:extLst>
          </p:cNvPr>
          <p:cNvSpPr/>
          <p:nvPr/>
        </p:nvSpPr>
        <p:spPr>
          <a:xfrm>
            <a:off x="550289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Upload </a:t>
            </a:r>
            <a:r>
              <a:rPr lang="de-DE" dirty="0" err="1"/>
              <a:t>GDrive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F628FB4-14AE-7F7A-9F97-E3D1073C2273}"/>
              </a:ext>
            </a:extLst>
          </p:cNvPr>
          <p:cNvSpPr/>
          <p:nvPr/>
        </p:nvSpPr>
        <p:spPr>
          <a:xfrm>
            <a:off x="5471961" y="6971441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 </a:t>
            </a:r>
            <a:r>
              <a:rPr lang="de-DE" dirty="0" err="1"/>
              <a:t>to</a:t>
            </a:r>
            <a:r>
              <a:rPr lang="de-DE" dirty="0"/>
              <a:t> SD Card 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F3EA3F-75F1-F4CA-2D3F-2F4B6E2FBAF5}"/>
              </a:ext>
            </a:extLst>
          </p:cNvPr>
          <p:cNvSpPr/>
          <p:nvPr/>
        </p:nvSpPr>
        <p:spPr>
          <a:xfrm>
            <a:off x="5502899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ImJoy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859490-2F14-ACA4-D43F-E9D49B610F6C}"/>
              </a:ext>
            </a:extLst>
          </p:cNvPr>
          <p:cNvSpPr/>
          <p:nvPr/>
        </p:nvSpPr>
        <p:spPr>
          <a:xfrm>
            <a:off x="7310386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Change </a:t>
            </a:r>
            <a:r>
              <a:rPr lang="de-DE" dirty="0" err="1"/>
              <a:t>Camera</a:t>
            </a:r>
            <a:r>
              <a:rPr lang="de-DE" dirty="0"/>
              <a:t> Parameters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8F0B067-31A8-2D16-A8E0-C0954DF0F18D}"/>
              </a:ext>
            </a:extLst>
          </p:cNvPr>
          <p:cNvSpPr/>
          <p:nvPr/>
        </p:nvSpPr>
        <p:spPr>
          <a:xfrm>
            <a:off x="9333754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Power Management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2B68D62-3968-6F03-8F0A-DA3DCEC9A89A}"/>
              </a:ext>
            </a:extLst>
          </p:cNvPr>
          <p:cNvSpPr/>
          <p:nvPr/>
        </p:nvSpPr>
        <p:spPr>
          <a:xfrm>
            <a:off x="9563728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Deep Sleep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861B379-6AB1-43AB-7430-9FB0E6A9C666}"/>
              </a:ext>
            </a:extLst>
          </p:cNvPr>
          <p:cNvSpPr/>
          <p:nvPr/>
        </p:nvSpPr>
        <p:spPr>
          <a:xfrm>
            <a:off x="9612714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Timelapse</a:t>
            </a:r>
            <a:r>
              <a:rPr lang="de-DE" dirty="0"/>
              <a:t> 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DC7ECE9-ED61-6777-815F-179FB3B109AD}"/>
              </a:ext>
            </a:extLst>
          </p:cNvPr>
          <p:cNvSpPr/>
          <p:nvPr/>
        </p:nvSpPr>
        <p:spPr>
          <a:xfrm>
            <a:off x="11278228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BFCCBC-0D21-F65B-CC20-599271D89451}"/>
              </a:ext>
            </a:extLst>
          </p:cNvPr>
          <p:cNvSpPr/>
          <p:nvPr/>
        </p:nvSpPr>
        <p:spPr>
          <a:xfrm>
            <a:off x="1404944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OTA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2C6CDF2-1105-F424-CD77-08526ECF9AAE}"/>
              </a:ext>
            </a:extLst>
          </p:cNvPr>
          <p:cNvSpPr/>
          <p:nvPr/>
        </p:nvSpPr>
        <p:spPr>
          <a:xfrm>
            <a:off x="7233384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Image Post Processing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599DBA7-6650-8AE6-3640-F79E9E452809}"/>
              </a:ext>
            </a:extLst>
          </p:cNvPr>
          <p:cNvSpPr/>
          <p:nvPr/>
        </p:nvSpPr>
        <p:spPr>
          <a:xfrm>
            <a:off x="2267092" y="7587458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 Stack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E5FACC3-2C68-17D6-A42A-FD14ECC287CD}"/>
              </a:ext>
            </a:extLst>
          </p:cNvPr>
          <p:cNvSpPr/>
          <p:nvPr/>
        </p:nvSpPr>
        <p:spPr>
          <a:xfrm>
            <a:off x="544859" y="5729009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(optional) </a:t>
            </a:r>
            <a:r>
              <a:rPr lang="de-DE" dirty="0" err="1"/>
              <a:t>Autofucus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06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61DBEF3-96D5-7655-9605-0ED29BE13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936383"/>
              </p:ext>
            </p:extLst>
          </p:nvPr>
        </p:nvGraphicFramePr>
        <p:xfrm>
          <a:off x="0" y="0"/>
          <a:ext cx="9739417" cy="728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1080">
                  <a:extLst>
                    <a:ext uri="{9D8B030D-6E8A-4147-A177-3AD203B41FA5}">
                      <a16:colId xmlns:a16="http://schemas.microsoft.com/office/drawing/2014/main" val="1402475022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3857537888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1430865848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2452783427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2890913524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684767681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1182447354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1757929476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613956848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885897496"/>
                    </a:ext>
                  </a:extLst>
                </a:gridCol>
                <a:gridCol w="1723511">
                  <a:extLst>
                    <a:ext uri="{9D8B030D-6E8A-4147-A177-3AD203B41FA5}">
                      <a16:colId xmlns:a16="http://schemas.microsoft.com/office/drawing/2014/main" val="2078973074"/>
                    </a:ext>
                  </a:extLst>
                </a:gridCol>
                <a:gridCol w="1274164">
                  <a:extLst>
                    <a:ext uri="{9D8B030D-6E8A-4147-A177-3AD203B41FA5}">
                      <a16:colId xmlns:a16="http://schemas.microsoft.com/office/drawing/2014/main" val="2339143613"/>
                    </a:ext>
                  </a:extLst>
                </a:gridCol>
                <a:gridCol w="880230">
                  <a:extLst>
                    <a:ext uri="{9D8B030D-6E8A-4147-A177-3AD203B41FA5}">
                      <a16:colId xmlns:a16="http://schemas.microsoft.com/office/drawing/2014/main" val="1794111889"/>
                    </a:ext>
                  </a:extLst>
                </a:gridCol>
              </a:tblGrid>
              <a:tr h="3508745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Springloaded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VCA Focusing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Mechanism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Periscope Illumination 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Lightguided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Ikea USB light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Neopixel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 Container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Peristaltic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Pump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Comment/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Compelxity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(1=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3=high)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Est. Price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35066"/>
                  </a:ext>
                </a:extLst>
              </a:tr>
              <a:tr h="748238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Matchbox-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ESP32 + 3D printed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30701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Incubator-Scope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Focusstacking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Long-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termseries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SD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522194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Anglerfish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Autonomous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In-Situ Imaging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852586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Fluidic-Scope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waterborn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organisms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9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47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Kunststoff enthält.&#10;&#10;Automatisch generierte Beschreibung">
            <a:extLst>
              <a:ext uri="{FF2B5EF4-FFF2-40B4-BE49-F238E27FC236}">
                <a16:creationId xmlns:a16="http://schemas.microsoft.com/office/drawing/2014/main" id="{94E292F8-E720-753E-1F11-CE42E8196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88" t="6327" r="19265" b="25746"/>
          <a:stretch/>
        </p:blipFill>
        <p:spPr>
          <a:xfrm rot="21297933">
            <a:off x="1752976" y="2761767"/>
            <a:ext cx="4340027" cy="354067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B399D4-FE43-03D7-2E1A-C555C57E5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9713">
            <a:off x="5321142" y="-133473"/>
            <a:ext cx="5502544" cy="733672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38CBD8F-F0F5-7653-B416-CCE014EE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752" y="-326615"/>
            <a:ext cx="3833248" cy="287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F5400AD-9396-CFA7-5A21-7A6643DAC249}"/>
              </a:ext>
            </a:extLst>
          </p:cNvPr>
          <p:cNvSpPr txBox="1"/>
          <p:nvPr/>
        </p:nvSpPr>
        <p:spPr>
          <a:xfrm>
            <a:off x="1605992" y="-16348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BCAA43-75C0-5A9B-0277-89F86F7600A3}"/>
              </a:ext>
            </a:extLst>
          </p:cNvPr>
          <p:cNvSpPr txBox="1"/>
          <p:nvPr/>
        </p:nvSpPr>
        <p:spPr>
          <a:xfrm>
            <a:off x="1595504" y="3350224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b.)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C9A936-8266-5ED0-88F9-44AE33D3309D}"/>
              </a:ext>
            </a:extLst>
          </p:cNvPr>
          <p:cNvSpPr txBox="1"/>
          <p:nvPr/>
        </p:nvSpPr>
        <p:spPr>
          <a:xfrm>
            <a:off x="5817077" y="3365685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338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36492EFD-24E7-DE1C-C69F-21B764CEDE29}"/>
              </a:ext>
            </a:extLst>
          </p:cNvPr>
          <p:cNvSpPr/>
          <p:nvPr/>
        </p:nvSpPr>
        <p:spPr>
          <a:xfrm>
            <a:off x="1478951" y="-334241"/>
            <a:ext cx="9414652" cy="7063010"/>
          </a:xfrm>
          <a:prstGeom prst="rect">
            <a:avLst/>
          </a:prstGeom>
          <a:solidFill>
            <a:srgbClr val="F1F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04" name="Gerade Verbindung 1203">
            <a:extLst>
              <a:ext uri="{FF2B5EF4-FFF2-40B4-BE49-F238E27FC236}">
                <a16:creationId xmlns:a16="http://schemas.microsoft.com/office/drawing/2014/main" id="{0B5227A8-C932-7EB5-9EAE-DBABDEC8BA56}"/>
              </a:ext>
            </a:extLst>
          </p:cNvPr>
          <p:cNvCxnSpPr>
            <a:cxnSpLocks/>
          </p:cNvCxnSpPr>
          <p:nvPr/>
        </p:nvCxnSpPr>
        <p:spPr>
          <a:xfrm flipH="1" flipV="1">
            <a:off x="7185683" y="4172087"/>
            <a:ext cx="972343" cy="255943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23CE0A0-AF14-C9FA-3F3E-7FEA6D6ED3BA}"/>
              </a:ext>
            </a:extLst>
          </p:cNvPr>
          <p:cNvCxnSpPr>
            <a:cxnSpLocks/>
          </p:cNvCxnSpPr>
          <p:nvPr/>
        </p:nvCxnSpPr>
        <p:spPr>
          <a:xfrm flipV="1">
            <a:off x="4557723" y="4073856"/>
            <a:ext cx="994513" cy="2617792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6DA7F7A8-9EBD-3B58-1A5F-E607BF85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62" y="3437396"/>
            <a:ext cx="3836505" cy="2877379"/>
          </a:xfrm>
          <a:prstGeom prst="rect">
            <a:avLst/>
          </a:prstGeom>
        </p:spPr>
      </p:pic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6525F8A-6D0F-C514-1636-496F2DEBC1F7}"/>
              </a:ext>
            </a:extLst>
          </p:cNvPr>
          <p:cNvGrpSpPr/>
          <p:nvPr/>
        </p:nvGrpSpPr>
        <p:grpSpPr>
          <a:xfrm rot="16200000">
            <a:off x="8899474" y="1508255"/>
            <a:ext cx="1414511" cy="1864272"/>
            <a:chOff x="7135219" y="3429000"/>
            <a:chExt cx="2244942" cy="2958748"/>
          </a:xfrm>
        </p:grpSpPr>
        <p:pic>
          <p:nvPicPr>
            <p:cNvPr id="8" name="Picture 4" descr="Toslink Icon">
              <a:extLst>
                <a:ext uri="{FF2B5EF4-FFF2-40B4-BE49-F238E27FC236}">
                  <a16:creationId xmlns:a16="http://schemas.microsoft.com/office/drawing/2014/main" id="{F6A391F1-CF4A-B5C0-6417-9E84A07DB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7135219" y="5750876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D3953-732A-342B-40CC-B966840CAF9B}"/>
                </a:ext>
              </a:extLst>
            </p:cNvPr>
            <p:cNvSpPr/>
            <p:nvPr/>
          </p:nvSpPr>
          <p:spPr>
            <a:xfrm>
              <a:off x="7399020" y="3429000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862A5B4-D9B4-C78E-895F-C77DC00AA96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399020" y="4246937"/>
              <a:ext cx="0" cy="1564078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38507-9873-5650-3793-17F0D5FE3327}"/>
                </a:ext>
              </a:extLst>
            </p:cNvPr>
            <p:cNvSpPr/>
            <p:nvPr/>
          </p:nvSpPr>
          <p:spPr>
            <a:xfrm>
              <a:off x="7478399" y="3561524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C54DA1EC-6E0F-9FE6-D844-0F55201DBE83}"/>
                </a:ext>
              </a:extLst>
            </p:cNvPr>
            <p:cNvCxnSpPr>
              <a:cxnSpLocks/>
            </p:cNvCxnSpPr>
            <p:nvPr/>
          </p:nvCxnSpPr>
          <p:spPr>
            <a:xfrm>
              <a:off x="9118446" y="4306893"/>
              <a:ext cx="0" cy="1013791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rapez 17">
              <a:extLst>
                <a:ext uri="{FF2B5EF4-FFF2-40B4-BE49-F238E27FC236}">
                  <a16:creationId xmlns:a16="http://schemas.microsoft.com/office/drawing/2014/main" id="{978F9B3D-0426-A1EF-3764-0452ECC32CE3}"/>
                </a:ext>
              </a:extLst>
            </p:cNvPr>
            <p:cNvSpPr/>
            <p:nvPr/>
          </p:nvSpPr>
          <p:spPr>
            <a:xfrm>
              <a:off x="8925683" y="5751644"/>
              <a:ext cx="373071" cy="636104"/>
            </a:xfrm>
            <a:prstGeom prst="trapezoid">
              <a:avLst>
                <a:gd name="adj" fmla="val 70313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Picture 4" descr="Toslink Icon">
              <a:extLst>
                <a:ext uri="{FF2B5EF4-FFF2-40B4-BE49-F238E27FC236}">
                  <a16:creationId xmlns:a16="http://schemas.microsoft.com/office/drawing/2014/main" id="{02C746D9-A3E2-DAAD-954D-4F59B584E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8852559" y="5305895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5" name="Textfeld 1064">
            <a:extLst>
              <a:ext uri="{FF2B5EF4-FFF2-40B4-BE49-F238E27FC236}">
                <a16:creationId xmlns:a16="http://schemas.microsoft.com/office/drawing/2014/main" id="{71A499DE-0E3B-1046-0443-0D2259DA70E2}"/>
              </a:ext>
            </a:extLst>
          </p:cNvPr>
          <p:cNvSpPr txBox="1"/>
          <p:nvPr/>
        </p:nvSpPr>
        <p:spPr>
          <a:xfrm>
            <a:off x="8520190" y="1243489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Periscope Illumination </a:t>
            </a:r>
          </a:p>
        </p:txBody>
      </p:sp>
      <p:sp>
        <p:nvSpPr>
          <p:cNvPr id="1066" name="Textfeld 1065">
            <a:extLst>
              <a:ext uri="{FF2B5EF4-FFF2-40B4-BE49-F238E27FC236}">
                <a16:creationId xmlns:a16="http://schemas.microsoft.com/office/drawing/2014/main" id="{38A4D70F-D0BD-EF25-99DE-A614525240D0}"/>
              </a:ext>
            </a:extLst>
          </p:cNvPr>
          <p:cNvSpPr txBox="1"/>
          <p:nvPr/>
        </p:nvSpPr>
        <p:spPr>
          <a:xfrm>
            <a:off x="8177729" y="3102917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Lightguided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73" name="Textfeld 1072">
            <a:extLst>
              <a:ext uri="{FF2B5EF4-FFF2-40B4-BE49-F238E27FC236}">
                <a16:creationId xmlns:a16="http://schemas.microsoft.com/office/drawing/2014/main" id="{4650754B-F9C3-113F-B2BB-DDC6917E1640}"/>
              </a:ext>
            </a:extLst>
          </p:cNvPr>
          <p:cNvSpPr txBox="1"/>
          <p:nvPr/>
        </p:nvSpPr>
        <p:spPr>
          <a:xfrm>
            <a:off x="1605992" y="-16348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D74E2E61-9C86-D571-9C84-FE2533CFDF81}"/>
              </a:ext>
            </a:extLst>
          </p:cNvPr>
          <p:cNvSpPr txBox="1"/>
          <p:nvPr/>
        </p:nvSpPr>
        <p:spPr>
          <a:xfrm>
            <a:off x="7823419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d.)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7CF-769C-EE9F-399C-D1D8E2731143}"/>
              </a:ext>
            </a:extLst>
          </p:cNvPr>
          <p:cNvGrpSpPr/>
          <p:nvPr/>
        </p:nvGrpSpPr>
        <p:grpSpPr>
          <a:xfrm>
            <a:off x="3304472" y="-290293"/>
            <a:ext cx="4453159" cy="1962804"/>
            <a:chOff x="2237129" y="-277799"/>
            <a:chExt cx="5736297" cy="2528370"/>
          </a:xfrm>
        </p:grpSpPr>
        <p:sp>
          <p:nvSpPr>
            <p:cNvPr id="1071" name="Textfeld 1070">
              <a:extLst>
                <a:ext uri="{FF2B5EF4-FFF2-40B4-BE49-F238E27FC236}">
                  <a16:creationId xmlns:a16="http://schemas.microsoft.com/office/drawing/2014/main" id="{3705DB07-35E7-7DD0-4C99-F1B59D22A1D9}"/>
                </a:ext>
              </a:extLst>
            </p:cNvPr>
            <p:cNvSpPr txBox="1"/>
            <p:nvPr/>
          </p:nvSpPr>
          <p:spPr>
            <a:xfrm>
              <a:off x="2237129" y="91782"/>
              <a:ext cx="8458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b.)</a:t>
              </a:r>
              <a:endParaRPr lang="de-DE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53F805E-7C72-9F91-15A1-BE767BB80BA6}"/>
                </a:ext>
              </a:extLst>
            </p:cNvPr>
            <p:cNvSpPr/>
            <p:nvPr/>
          </p:nvSpPr>
          <p:spPr>
            <a:xfrm>
              <a:off x="5861369" y="768072"/>
              <a:ext cx="981606" cy="12971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7C0F9D5-8A27-3921-EB82-CAAEFA235070}"/>
                </a:ext>
              </a:extLst>
            </p:cNvPr>
            <p:cNvSpPr/>
            <p:nvPr/>
          </p:nvSpPr>
          <p:spPr>
            <a:xfrm>
              <a:off x="5966540" y="726004"/>
              <a:ext cx="778273" cy="308505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Sehne 31">
              <a:extLst>
                <a:ext uri="{FF2B5EF4-FFF2-40B4-BE49-F238E27FC236}">
                  <a16:creationId xmlns:a16="http://schemas.microsoft.com/office/drawing/2014/main" id="{B887A1C8-2544-6830-C4B6-DBA532EDF752}"/>
                </a:ext>
              </a:extLst>
            </p:cNvPr>
            <p:cNvSpPr/>
            <p:nvPr/>
          </p:nvSpPr>
          <p:spPr>
            <a:xfrm rot="16200000">
              <a:off x="6189093" y="562925"/>
              <a:ext cx="326158" cy="326158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84D4B10-F449-59F6-93BD-CF1926EE21C6}"/>
                </a:ext>
              </a:extLst>
            </p:cNvPr>
            <p:cNvSpPr/>
            <p:nvPr/>
          </p:nvSpPr>
          <p:spPr>
            <a:xfrm>
              <a:off x="5163022" y="290630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CBEFFAE-0673-9E47-F5DD-9835C221B578}"/>
                </a:ext>
              </a:extLst>
            </p:cNvPr>
            <p:cNvSpPr/>
            <p:nvPr/>
          </p:nvSpPr>
          <p:spPr>
            <a:xfrm>
              <a:off x="5226252" y="111816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EEAE3B-33A8-33BF-F362-06EA09F61DA1}"/>
                </a:ext>
              </a:extLst>
            </p:cNvPr>
            <p:cNvSpPr/>
            <p:nvPr/>
          </p:nvSpPr>
          <p:spPr>
            <a:xfrm>
              <a:off x="5292502" y="259803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181DD9B-6735-A93E-B06A-E95AB3F9BA9E}"/>
                </a:ext>
              </a:extLst>
            </p:cNvPr>
            <p:cNvGrpSpPr/>
            <p:nvPr/>
          </p:nvGrpSpPr>
          <p:grpSpPr>
            <a:xfrm>
              <a:off x="5288530" y="932216"/>
              <a:ext cx="208975" cy="362250"/>
              <a:chOff x="3127530" y="2975548"/>
              <a:chExt cx="422680" cy="1026826"/>
            </a:xfrm>
          </p:grpSpPr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9854FA0B-FADD-7D0D-4441-DD8E28951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6270DE27-B93C-092A-B1CB-6898798E7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B776527F-BCD2-DC67-F8C8-95B366CD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C065E61-D3D9-4B03-385C-CD39629E7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55B73D8D-B364-80A8-F371-79D7D2F3A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>
                <a:extLst>
                  <a:ext uri="{FF2B5EF4-FFF2-40B4-BE49-F238E27FC236}">
                    <a16:creationId xmlns:a16="http://schemas.microsoft.com/office/drawing/2014/main" id="{1B44DEEB-5BAC-DDD1-175C-D93FD531D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>
                <a:extLst>
                  <a:ext uri="{FF2B5EF4-FFF2-40B4-BE49-F238E27FC236}">
                    <a16:creationId xmlns:a16="http://schemas.microsoft.com/office/drawing/2014/main" id="{4303EC49-1740-87D7-5EC8-7422671A4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CCAAB03-C39A-5B86-4702-651848226356}"/>
                </a:ext>
              </a:extLst>
            </p:cNvPr>
            <p:cNvSpPr/>
            <p:nvPr/>
          </p:nvSpPr>
          <p:spPr>
            <a:xfrm>
              <a:off x="6615775" y="286094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6" name="Rechteck 1035">
              <a:extLst>
                <a:ext uri="{FF2B5EF4-FFF2-40B4-BE49-F238E27FC236}">
                  <a16:creationId xmlns:a16="http://schemas.microsoft.com/office/drawing/2014/main" id="{9A09DEB0-9FF7-BC50-6FE3-2DA4EFD4945C}"/>
                </a:ext>
              </a:extLst>
            </p:cNvPr>
            <p:cNvSpPr/>
            <p:nvPr/>
          </p:nvSpPr>
          <p:spPr>
            <a:xfrm>
              <a:off x="5163022" y="1228921"/>
              <a:ext cx="2422631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5" name="Rechteck 1054">
              <a:extLst>
                <a:ext uri="{FF2B5EF4-FFF2-40B4-BE49-F238E27FC236}">
                  <a16:creationId xmlns:a16="http://schemas.microsoft.com/office/drawing/2014/main" id="{88171AAC-37E9-713B-8B2C-5CE7A230F00E}"/>
                </a:ext>
              </a:extLst>
            </p:cNvPr>
            <p:cNvSpPr/>
            <p:nvPr/>
          </p:nvSpPr>
          <p:spPr>
            <a:xfrm>
              <a:off x="5816508" y="46598"/>
              <a:ext cx="1127967" cy="2298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9" name="Gerade Verbindung 1048">
              <a:extLst>
                <a:ext uri="{FF2B5EF4-FFF2-40B4-BE49-F238E27FC236}">
                  <a16:creationId xmlns:a16="http://schemas.microsoft.com/office/drawing/2014/main" id="{82A5DAF0-2E59-7F03-A167-2A08D911B7DB}"/>
                </a:ext>
              </a:extLst>
            </p:cNvPr>
            <p:cNvCxnSpPr/>
            <p:nvPr/>
          </p:nvCxnSpPr>
          <p:spPr>
            <a:xfrm>
              <a:off x="5806856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Gerade Verbindung 1049">
              <a:extLst>
                <a:ext uri="{FF2B5EF4-FFF2-40B4-BE49-F238E27FC236}">
                  <a16:creationId xmlns:a16="http://schemas.microsoft.com/office/drawing/2014/main" id="{F09FB115-EAF1-1BD4-342C-3A02522CB425}"/>
                </a:ext>
              </a:extLst>
            </p:cNvPr>
            <p:cNvCxnSpPr/>
            <p:nvPr/>
          </p:nvCxnSpPr>
          <p:spPr>
            <a:xfrm>
              <a:off x="6958030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1" name="Gerade Verbindung 1050">
              <a:extLst>
                <a:ext uri="{FF2B5EF4-FFF2-40B4-BE49-F238E27FC236}">
                  <a16:creationId xmlns:a16="http://schemas.microsoft.com/office/drawing/2014/main" id="{AA524F6E-416A-38C3-E69E-2045504D65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856" y="284299"/>
              <a:ext cx="115117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1" name="Pfeil nach oben und unten 1060">
              <a:extLst>
                <a:ext uri="{FF2B5EF4-FFF2-40B4-BE49-F238E27FC236}">
                  <a16:creationId xmlns:a16="http://schemas.microsoft.com/office/drawing/2014/main" id="{DFFD96F4-0E88-0B59-7BAA-DBDD7E0826B0}"/>
                </a:ext>
              </a:extLst>
            </p:cNvPr>
            <p:cNvSpPr/>
            <p:nvPr/>
          </p:nvSpPr>
          <p:spPr>
            <a:xfrm>
              <a:off x="7740787" y="-277799"/>
              <a:ext cx="232639" cy="64879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/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blipFill>
                  <a:blip r:embed="rId6"/>
                  <a:stretch>
                    <a:fillRect l="-36842" b="-35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4" name="Textfeld 1063">
              <a:extLst>
                <a:ext uri="{FF2B5EF4-FFF2-40B4-BE49-F238E27FC236}">
                  <a16:creationId xmlns:a16="http://schemas.microsoft.com/office/drawing/2014/main" id="{E83262F2-395B-075D-C96F-8E72CEFE9100}"/>
                </a:ext>
              </a:extLst>
            </p:cNvPr>
            <p:cNvSpPr txBox="1"/>
            <p:nvPr/>
          </p:nvSpPr>
          <p:spPr>
            <a:xfrm>
              <a:off x="5203344" y="1576589"/>
              <a:ext cx="2422626" cy="673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Magnet/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Springloaded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Stage</a:t>
              </a:r>
            </a:p>
          </p:txBody>
        </p:sp>
        <p:sp>
          <p:nvSpPr>
            <p:cNvPr id="1151" name="Rechteck 1150">
              <a:extLst>
                <a:ext uri="{FF2B5EF4-FFF2-40B4-BE49-F238E27FC236}">
                  <a16:creationId xmlns:a16="http://schemas.microsoft.com/office/drawing/2014/main" id="{05C671BB-2DBD-A039-9A4A-433E5D3A4F3B}"/>
                </a:ext>
              </a:extLst>
            </p:cNvPr>
            <p:cNvSpPr/>
            <p:nvPr/>
          </p:nvSpPr>
          <p:spPr>
            <a:xfrm>
              <a:off x="7101103" y="140518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2" name="Rechteck 1151">
              <a:extLst>
                <a:ext uri="{FF2B5EF4-FFF2-40B4-BE49-F238E27FC236}">
                  <a16:creationId xmlns:a16="http://schemas.microsoft.com/office/drawing/2014/main" id="{52EDD4FB-0998-A3D8-FD1D-A663510AA299}"/>
                </a:ext>
              </a:extLst>
            </p:cNvPr>
            <p:cNvSpPr/>
            <p:nvPr/>
          </p:nvSpPr>
          <p:spPr>
            <a:xfrm>
              <a:off x="7167353" y="288505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53" name="Gruppieren 1152">
              <a:extLst>
                <a:ext uri="{FF2B5EF4-FFF2-40B4-BE49-F238E27FC236}">
                  <a16:creationId xmlns:a16="http://schemas.microsoft.com/office/drawing/2014/main" id="{8CFD785C-6CB1-262D-80F1-94908122054C}"/>
                </a:ext>
              </a:extLst>
            </p:cNvPr>
            <p:cNvGrpSpPr/>
            <p:nvPr/>
          </p:nvGrpSpPr>
          <p:grpSpPr>
            <a:xfrm>
              <a:off x="7163381" y="960918"/>
              <a:ext cx="208975" cy="362250"/>
              <a:chOff x="3127530" y="2975548"/>
              <a:chExt cx="422680" cy="1026826"/>
            </a:xfrm>
          </p:grpSpPr>
          <p:cxnSp>
            <p:nvCxnSpPr>
              <p:cNvPr id="1154" name="Gerade Verbindung 1153">
                <a:extLst>
                  <a:ext uri="{FF2B5EF4-FFF2-40B4-BE49-F238E27FC236}">
                    <a16:creationId xmlns:a16="http://schemas.microsoft.com/office/drawing/2014/main" id="{76B41F70-F604-3CC9-1FD5-CF7C5E3DC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5" name="Gerade Verbindung 1154">
                <a:extLst>
                  <a:ext uri="{FF2B5EF4-FFF2-40B4-BE49-F238E27FC236}">
                    <a16:creationId xmlns:a16="http://schemas.microsoft.com/office/drawing/2014/main" id="{1D40D951-67AD-0425-D260-D4A1C69C8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6" name="Gerade Verbindung 1155">
                <a:extLst>
                  <a:ext uri="{FF2B5EF4-FFF2-40B4-BE49-F238E27FC236}">
                    <a16:creationId xmlns:a16="http://schemas.microsoft.com/office/drawing/2014/main" id="{3B28E6F7-5307-2545-A3BE-992A3E97D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7" name="Gerade Verbindung 1156">
                <a:extLst>
                  <a:ext uri="{FF2B5EF4-FFF2-40B4-BE49-F238E27FC236}">
                    <a16:creationId xmlns:a16="http://schemas.microsoft.com/office/drawing/2014/main" id="{68263D38-BA77-13DD-37D6-3676173B5F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8" name="Gerade Verbindung 1157">
                <a:extLst>
                  <a:ext uri="{FF2B5EF4-FFF2-40B4-BE49-F238E27FC236}">
                    <a16:creationId xmlns:a16="http://schemas.microsoft.com/office/drawing/2014/main" id="{61C54FD8-D878-1253-51D1-9455260B2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9" name="Gerade Verbindung 1158">
                <a:extLst>
                  <a:ext uri="{FF2B5EF4-FFF2-40B4-BE49-F238E27FC236}">
                    <a16:creationId xmlns:a16="http://schemas.microsoft.com/office/drawing/2014/main" id="{5D234EBA-D327-0E71-0B9E-47614934A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Gerade Verbindung 1159">
                <a:extLst>
                  <a:ext uri="{FF2B5EF4-FFF2-40B4-BE49-F238E27FC236}">
                    <a16:creationId xmlns:a16="http://schemas.microsoft.com/office/drawing/2014/main" id="{A1B3793C-4349-BC9D-B4BB-21959F103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1" name="Textfeld 1160">
            <a:extLst>
              <a:ext uri="{FF2B5EF4-FFF2-40B4-BE49-F238E27FC236}">
                <a16:creationId xmlns:a16="http://schemas.microsoft.com/office/drawing/2014/main" id="{2269A254-9C61-8D5C-7A84-0CC299EE8B80}"/>
              </a:ext>
            </a:extLst>
          </p:cNvPr>
          <p:cNvSpPr txBox="1"/>
          <p:nvPr/>
        </p:nvSpPr>
        <p:spPr>
          <a:xfrm>
            <a:off x="8332480" y="-19717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grpSp>
        <p:nvGrpSpPr>
          <p:cNvPr id="1196" name="Gruppieren 1195">
            <a:extLst>
              <a:ext uri="{FF2B5EF4-FFF2-40B4-BE49-F238E27FC236}">
                <a16:creationId xmlns:a16="http://schemas.microsoft.com/office/drawing/2014/main" id="{3F677ED0-26C2-E262-7247-26AA7B22F4EE}"/>
              </a:ext>
            </a:extLst>
          </p:cNvPr>
          <p:cNvGrpSpPr/>
          <p:nvPr/>
        </p:nvGrpSpPr>
        <p:grpSpPr>
          <a:xfrm>
            <a:off x="5437832" y="4713484"/>
            <a:ext cx="1808959" cy="1505187"/>
            <a:chOff x="-11558643" y="-1356774"/>
            <a:chExt cx="7027383" cy="5847299"/>
          </a:xfrm>
        </p:grpSpPr>
        <p:sp>
          <p:nvSpPr>
            <p:cNvPr id="1103" name="Bogen 1102">
              <a:extLst>
                <a:ext uri="{FF2B5EF4-FFF2-40B4-BE49-F238E27FC236}">
                  <a16:creationId xmlns:a16="http://schemas.microsoft.com/office/drawing/2014/main" id="{B0057923-D998-81B9-D243-6D4B560B65E1}"/>
                </a:ext>
              </a:extLst>
            </p:cNvPr>
            <p:cNvSpPr/>
            <p:nvPr/>
          </p:nvSpPr>
          <p:spPr>
            <a:xfrm rot="5400000">
              <a:off x="-9118511" y="-3601007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1" name="Bogen 1190">
              <a:extLst>
                <a:ext uri="{FF2B5EF4-FFF2-40B4-BE49-F238E27FC236}">
                  <a16:creationId xmlns:a16="http://schemas.microsoft.com/office/drawing/2014/main" id="{6B705A59-74E0-DEDF-4ACB-B23B07AC56DA}"/>
                </a:ext>
              </a:extLst>
            </p:cNvPr>
            <p:cNvSpPr/>
            <p:nvPr/>
          </p:nvSpPr>
          <p:spPr>
            <a:xfrm rot="5400000">
              <a:off x="-9135611" y="-3779806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2" name="Bogen 1191">
              <a:extLst>
                <a:ext uri="{FF2B5EF4-FFF2-40B4-BE49-F238E27FC236}">
                  <a16:creationId xmlns:a16="http://schemas.microsoft.com/office/drawing/2014/main" id="{EC5E0813-A472-C0E6-CD0E-DBDF0C1018C9}"/>
                </a:ext>
              </a:extLst>
            </p:cNvPr>
            <p:cNvSpPr/>
            <p:nvPr/>
          </p:nvSpPr>
          <p:spPr>
            <a:xfrm rot="16200000">
              <a:off x="-8655313" y="-2426759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62" name="Gerade Verbindung 1161">
              <a:extLst>
                <a:ext uri="{FF2B5EF4-FFF2-40B4-BE49-F238E27FC236}">
                  <a16:creationId xmlns:a16="http://schemas.microsoft.com/office/drawing/2014/main" id="{D47849B2-3DBF-86B9-0AEE-603BB61986D9}"/>
                </a:ext>
              </a:extLst>
            </p:cNvPr>
            <p:cNvCxnSpPr>
              <a:cxnSpLocks/>
              <a:stCxn id="1103" idx="2"/>
            </p:cNvCxnSpPr>
            <p:nvPr/>
          </p:nvCxnSpPr>
          <p:spPr>
            <a:xfrm>
              <a:off x="-9966214" y="399650"/>
              <a:ext cx="97939" cy="3499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Gerade Verbindung 1162">
              <a:extLst>
                <a:ext uri="{FF2B5EF4-FFF2-40B4-BE49-F238E27FC236}">
                  <a16:creationId xmlns:a16="http://schemas.microsoft.com/office/drawing/2014/main" id="{3C92DB16-24EE-9C58-09CB-598EB30D7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330548" y="330288"/>
              <a:ext cx="199118" cy="36413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Gerade Verbindung 1163">
              <a:extLst>
                <a:ext uri="{FF2B5EF4-FFF2-40B4-BE49-F238E27FC236}">
                  <a16:creationId xmlns:a16="http://schemas.microsoft.com/office/drawing/2014/main" id="{2E7843E1-2266-FC7F-53A8-A0DFB31CCCF2}"/>
                </a:ext>
              </a:extLst>
            </p:cNvPr>
            <p:cNvCxnSpPr>
              <a:cxnSpLocks/>
            </p:cNvCxnSpPr>
            <p:nvPr/>
          </p:nvCxnSpPr>
          <p:spPr>
            <a:xfrm>
              <a:off x="-9881200" y="3885394"/>
              <a:ext cx="259304" cy="311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Gerade Verbindung 1164">
              <a:extLst>
                <a:ext uri="{FF2B5EF4-FFF2-40B4-BE49-F238E27FC236}">
                  <a16:creationId xmlns:a16="http://schemas.microsoft.com/office/drawing/2014/main" id="{A0FDF64D-0ADB-8E60-EF01-37BEC2483BCC}"/>
                </a:ext>
              </a:extLst>
            </p:cNvPr>
            <p:cNvCxnSpPr>
              <a:cxnSpLocks/>
            </p:cNvCxnSpPr>
            <p:nvPr/>
          </p:nvCxnSpPr>
          <p:spPr>
            <a:xfrm>
              <a:off x="-9633215" y="4187059"/>
              <a:ext cx="841048" cy="262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Gerade Verbindung 1165">
              <a:extLst>
                <a:ext uri="{FF2B5EF4-FFF2-40B4-BE49-F238E27FC236}">
                  <a16:creationId xmlns:a16="http://schemas.microsoft.com/office/drawing/2014/main" id="{DD0BADA1-DC56-150E-2489-D3D24A20D39A}"/>
                </a:ext>
              </a:extLst>
            </p:cNvPr>
            <p:cNvCxnSpPr>
              <a:cxnSpLocks/>
            </p:cNvCxnSpPr>
            <p:nvPr/>
          </p:nvCxnSpPr>
          <p:spPr>
            <a:xfrm>
              <a:off x="-8803585" y="4449219"/>
              <a:ext cx="308983" cy="12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Gerade Verbindung 1166">
              <a:extLst>
                <a:ext uri="{FF2B5EF4-FFF2-40B4-BE49-F238E27FC236}">
                  <a16:creationId xmlns:a16="http://schemas.microsoft.com/office/drawing/2014/main" id="{C748AF5E-CB25-9261-78A4-8E313A3AD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473616" y="4440753"/>
              <a:ext cx="780235" cy="224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Gerade Verbindung 1167">
              <a:extLst>
                <a:ext uri="{FF2B5EF4-FFF2-40B4-BE49-F238E27FC236}">
                  <a16:creationId xmlns:a16="http://schemas.microsoft.com/office/drawing/2014/main" id="{F90CFB3B-9949-376B-8BEC-B35469B61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98825" y="4379792"/>
              <a:ext cx="315811" cy="609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Gerade Verbindung 1168">
              <a:extLst>
                <a:ext uri="{FF2B5EF4-FFF2-40B4-BE49-F238E27FC236}">
                  <a16:creationId xmlns:a16="http://schemas.microsoft.com/office/drawing/2014/main" id="{D9D2EE6F-ECF4-B9D7-A8C5-C9C2AF427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425527" y="4086305"/>
              <a:ext cx="942166" cy="3056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Gerade Verbindung 1169">
              <a:extLst>
                <a:ext uri="{FF2B5EF4-FFF2-40B4-BE49-F238E27FC236}">
                  <a16:creationId xmlns:a16="http://schemas.microsoft.com/office/drawing/2014/main" id="{347224E6-404B-F349-5FBC-C5C19C9A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06226" y="3943745"/>
              <a:ext cx="193045" cy="153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Gerade Verbindung 1170">
              <a:extLst>
                <a:ext uri="{FF2B5EF4-FFF2-40B4-BE49-F238E27FC236}">
                  <a16:creationId xmlns:a16="http://schemas.microsoft.com/office/drawing/2014/main" id="{7CC59766-39CD-7A0F-AA23-6EB4195DDE25}"/>
                </a:ext>
              </a:extLst>
            </p:cNvPr>
            <p:cNvCxnSpPr>
              <a:cxnSpLocks/>
              <a:stCxn id="1177" idx="0"/>
            </p:cNvCxnSpPr>
            <p:nvPr/>
          </p:nvCxnSpPr>
          <p:spPr>
            <a:xfrm>
              <a:off x="-9781821" y="1571629"/>
              <a:ext cx="94775" cy="25606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Gerade Verbindung 1171">
              <a:extLst>
                <a:ext uri="{FF2B5EF4-FFF2-40B4-BE49-F238E27FC236}">
                  <a16:creationId xmlns:a16="http://schemas.microsoft.com/office/drawing/2014/main" id="{E1FF43FA-B29B-A297-30A9-8042EF8A8130}"/>
                </a:ext>
              </a:extLst>
            </p:cNvPr>
            <p:cNvCxnSpPr>
              <a:cxnSpLocks/>
              <a:stCxn id="1177" idx="2"/>
            </p:cNvCxnSpPr>
            <p:nvPr/>
          </p:nvCxnSpPr>
          <p:spPr>
            <a:xfrm>
              <a:off x="-8806981" y="1708813"/>
              <a:ext cx="19450" cy="27446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Gerade Verbindung 1172">
              <a:extLst>
                <a:ext uri="{FF2B5EF4-FFF2-40B4-BE49-F238E27FC236}">
                  <a16:creationId xmlns:a16="http://schemas.microsoft.com/office/drawing/2014/main" id="{0901A498-C925-0B09-0723-E664AC2238C9}"/>
                </a:ext>
              </a:extLst>
            </p:cNvPr>
            <p:cNvCxnSpPr>
              <a:cxnSpLocks/>
            </p:cNvCxnSpPr>
            <p:nvPr/>
          </p:nvCxnSpPr>
          <p:spPr>
            <a:xfrm>
              <a:off x="-8508044" y="1866474"/>
              <a:ext cx="29541" cy="262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Gerade Verbindung 1173">
              <a:extLst>
                <a:ext uri="{FF2B5EF4-FFF2-40B4-BE49-F238E27FC236}">
                  <a16:creationId xmlns:a16="http://schemas.microsoft.com/office/drawing/2014/main" id="{ABA11CC0-E932-8C30-A46D-365F2B27D00E}"/>
                </a:ext>
              </a:extLst>
            </p:cNvPr>
            <p:cNvCxnSpPr>
              <a:cxnSpLocks/>
            </p:cNvCxnSpPr>
            <p:nvPr/>
          </p:nvCxnSpPr>
          <p:spPr>
            <a:xfrm>
              <a:off x="-7703903" y="1897586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Gerade Verbindung 1174">
              <a:extLst>
                <a:ext uri="{FF2B5EF4-FFF2-40B4-BE49-F238E27FC236}">
                  <a16:creationId xmlns:a16="http://schemas.microsoft.com/office/drawing/2014/main" id="{2E24E314-7EF3-A5F5-E790-E47F252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-7432366" y="1815599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Gerade Verbindung 1175">
              <a:extLst>
                <a:ext uri="{FF2B5EF4-FFF2-40B4-BE49-F238E27FC236}">
                  <a16:creationId xmlns:a16="http://schemas.microsoft.com/office/drawing/2014/main" id="{1B40D00F-0D47-896B-5894-39D2BCE60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18101" y="1682279"/>
              <a:ext cx="93141" cy="24184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Bogen 1176">
              <a:extLst>
                <a:ext uri="{FF2B5EF4-FFF2-40B4-BE49-F238E27FC236}">
                  <a16:creationId xmlns:a16="http://schemas.microsoft.com/office/drawing/2014/main" id="{5A9546B4-5065-8D57-750D-920DD401B00F}"/>
                </a:ext>
              </a:extLst>
            </p:cNvPr>
            <p:cNvSpPr/>
            <p:nvPr/>
          </p:nvSpPr>
          <p:spPr>
            <a:xfrm>
              <a:off x="-9806874" y="1269949"/>
              <a:ext cx="999893" cy="877727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7" name="Bogen 1186">
              <a:extLst>
                <a:ext uri="{FF2B5EF4-FFF2-40B4-BE49-F238E27FC236}">
                  <a16:creationId xmlns:a16="http://schemas.microsoft.com/office/drawing/2014/main" id="{19113836-5CB9-235A-66A1-987F76C81CBC}"/>
                </a:ext>
              </a:extLst>
            </p:cNvPr>
            <p:cNvSpPr/>
            <p:nvPr/>
          </p:nvSpPr>
          <p:spPr>
            <a:xfrm>
              <a:off x="-8508666" y="1503893"/>
              <a:ext cx="804440" cy="855266"/>
            </a:xfrm>
            <a:prstGeom prst="arc">
              <a:avLst>
                <a:gd name="adj1" fmla="val 10769087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8" name="Bogen 1187">
              <a:extLst>
                <a:ext uri="{FF2B5EF4-FFF2-40B4-BE49-F238E27FC236}">
                  <a16:creationId xmlns:a16="http://schemas.microsoft.com/office/drawing/2014/main" id="{CB63FAFB-1719-E618-ECFE-74723205F930}"/>
                </a:ext>
              </a:extLst>
            </p:cNvPr>
            <p:cNvSpPr/>
            <p:nvPr/>
          </p:nvSpPr>
          <p:spPr>
            <a:xfrm rot="20537400">
              <a:off x="-7444547" y="1407946"/>
              <a:ext cx="1042834" cy="870102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3" name="Bogen 1192">
              <a:extLst>
                <a:ext uri="{FF2B5EF4-FFF2-40B4-BE49-F238E27FC236}">
                  <a16:creationId xmlns:a16="http://schemas.microsoft.com/office/drawing/2014/main" id="{7DB27445-6973-3F03-8E78-CD62FB48EB51}"/>
                </a:ext>
              </a:extLst>
            </p:cNvPr>
            <p:cNvSpPr/>
            <p:nvPr/>
          </p:nvSpPr>
          <p:spPr>
            <a:xfrm>
              <a:off x="-6370503" y="123747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4" name="Bogen 1193">
              <a:extLst>
                <a:ext uri="{FF2B5EF4-FFF2-40B4-BE49-F238E27FC236}">
                  <a16:creationId xmlns:a16="http://schemas.microsoft.com/office/drawing/2014/main" id="{B85D3A46-F533-2E1A-98CA-C1CEF7B36594}"/>
                </a:ext>
              </a:extLst>
            </p:cNvPr>
            <p:cNvSpPr/>
            <p:nvPr/>
          </p:nvSpPr>
          <p:spPr>
            <a:xfrm rot="10800000">
              <a:off x="-10148688" y="222382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2" name="Gruppieren 1201">
            <a:extLst>
              <a:ext uri="{FF2B5EF4-FFF2-40B4-BE49-F238E27FC236}">
                <a16:creationId xmlns:a16="http://schemas.microsoft.com/office/drawing/2014/main" id="{1C150494-1B07-7F83-E5A5-6296CD5371BD}"/>
              </a:ext>
            </a:extLst>
          </p:cNvPr>
          <p:cNvGrpSpPr/>
          <p:nvPr/>
        </p:nvGrpSpPr>
        <p:grpSpPr>
          <a:xfrm>
            <a:off x="3252190" y="575414"/>
            <a:ext cx="2120047" cy="1236583"/>
            <a:chOff x="2351379" y="3885394"/>
            <a:chExt cx="3071210" cy="17913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E1EA5CA-96FC-01AE-7F5D-4954966BB099}"/>
                </a:ext>
              </a:extLst>
            </p:cNvPr>
            <p:cNvSpPr/>
            <p:nvPr/>
          </p:nvSpPr>
          <p:spPr>
            <a:xfrm>
              <a:off x="2351379" y="4889129"/>
              <a:ext cx="2432304" cy="694944"/>
            </a:xfrm>
            <a:prstGeom prst="rect">
              <a:avLst/>
            </a:prstGeom>
            <a:solidFill>
              <a:srgbClr val="F1F9EF"/>
            </a:solidFill>
            <a:ln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9A39060-5F4A-21B0-B81D-89C6D8E37BEE}"/>
                </a:ext>
              </a:extLst>
            </p:cNvPr>
            <p:cNvSpPr/>
            <p:nvPr/>
          </p:nvSpPr>
          <p:spPr>
            <a:xfrm>
              <a:off x="2982275" y="5029783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4D715F0-3A66-9F2F-F82F-A0F148E15CB4}"/>
                </a:ext>
              </a:extLst>
            </p:cNvPr>
            <p:cNvSpPr/>
            <p:nvPr/>
          </p:nvSpPr>
          <p:spPr>
            <a:xfrm>
              <a:off x="3111670" y="4978025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Sehne 22">
              <a:extLst>
                <a:ext uri="{FF2B5EF4-FFF2-40B4-BE49-F238E27FC236}">
                  <a16:creationId xmlns:a16="http://schemas.microsoft.com/office/drawing/2014/main" id="{9F5F21B7-9E9F-C0EB-6FD0-CE319743A9C3}"/>
                </a:ext>
              </a:extLst>
            </p:cNvPr>
            <p:cNvSpPr/>
            <p:nvPr/>
          </p:nvSpPr>
          <p:spPr>
            <a:xfrm rot="16200000">
              <a:off x="3385483" y="4777384"/>
              <a:ext cx="401282" cy="401282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A975D14-13B9-7892-7193-1E4353C7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295984" y="5027246"/>
              <a:ext cx="798229" cy="445699"/>
            </a:xfrm>
            <a:prstGeom prst="rect">
              <a:avLst/>
            </a:prstGeom>
          </p:spPr>
        </p:pic>
        <p:sp>
          <p:nvSpPr>
            <p:cNvPr id="26" name="Pfeil nach oben und unten 25">
              <a:extLst>
                <a:ext uri="{FF2B5EF4-FFF2-40B4-BE49-F238E27FC236}">
                  <a16:creationId xmlns:a16="http://schemas.microsoft.com/office/drawing/2014/main" id="{82D01049-FD12-AD65-74BA-1AB8E389C6E9}"/>
                </a:ext>
              </a:extLst>
            </p:cNvPr>
            <p:cNvSpPr/>
            <p:nvPr/>
          </p:nvSpPr>
          <p:spPr>
            <a:xfrm>
              <a:off x="5136367" y="4878542"/>
              <a:ext cx="286222" cy="798230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/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blipFill>
                  <a:blip r:embed="rId9"/>
                  <a:stretch>
                    <a:fillRect l="-13793" b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24DDBE4-1ED3-C977-3BFE-A531275D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084980" y="5011368"/>
              <a:ext cx="798229" cy="445699"/>
            </a:xfrm>
            <a:prstGeom prst="rect">
              <a:avLst/>
            </a:prstGeom>
          </p:spPr>
        </p:pic>
        <p:sp>
          <p:nvSpPr>
            <p:cNvPr id="1056" name="Rechteck 1055">
              <a:extLst>
                <a:ext uri="{FF2B5EF4-FFF2-40B4-BE49-F238E27FC236}">
                  <a16:creationId xmlns:a16="http://schemas.microsoft.com/office/drawing/2014/main" id="{0930B326-9868-4F38-8E76-CB54864CE5EE}"/>
                </a:ext>
              </a:extLst>
            </p:cNvPr>
            <p:cNvSpPr/>
            <p:nvPr/>
          </p:nvSpPr>
          <p:spPr>
            <a:xfrm>
              <a:off x="2885396" y="4229048"/>
              <a:ext cx="1387770" cy="2827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B516CBEC-C9DD-380C-49C9-ED48E7D210C0}"/>
                </a:ext>
              </a:extLst>
            </p:cNvPr>
            <p:cNvGrpSpPr/>
            <p:nvPr/>
          </p:nvGrpSpPr>
          <p:grpSpPr>
            <a:xfrm>
              <a:off x="2873520" y="3885394"/>
              <a:ext cx="1416322" cy="636105"/>
              <a:chOff x="5653548" y="-393290"/>
              <a:chExt cx="1941939" cy="1257931"/>
            </a:xfrm>
          </p:grpSpPr>
          <p:cxnSp>
            <p:nvCxnSpPr>
              <p:cNvPr id="1058" name="Gerade Verbindung 1057">
                <a:extLst>
                  <a:ext uri="{FF2B5EF4-FFF2-40B4-BE49-F238E27FC236}">
                    <a16:creationId xmlns:a16="http://schemas.microsoft.com/office/drawing/2014/main" id="{C92F5497-FCB7-913A-6142-B30969ACCBF3}"/>
                  </a:ext>
                </a:extLst>
              </p:cNvPr>
              <p:cNvCxnSpPr/>
              <p:nvPr/>
            </p:nvCxnSpPr>
            <p:spPr>
              <a:xfrm>
                <a:off x="5653548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9" name="Gerade Verbindung 1058">
                <a:extLst>
                  <a:ext uri="{FF2B5EF4-FFF2-40B4-BE49-F238E27FC236}">
                    <a16:creationId xmlns:a16="http://schemas.microsoft.com/office/drawing/2014/main" id="{700395E5-BF3F-8B28-163E-9414F52A700B}"/>
                  </a:ext>
                </a:extLst>
              </p:cNvPr>
              <p:cNvCxnSpPr/>
              <p:nvPr/>
            </p:nvCxnSpPr>
            <p:spPr>
              <a:xfrm>
                <a:off x="7595487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0" name="Gerade Verbindung 1059">
                <a:extLst>
                  <a:ext uri="{FF2B5EF4-FFF2-40B4-BE49-F238E27FC236}">
                    <a16:creationId xmlns:a16="http://schemas.microsoft.com/office/drawing/2014/main" id="{E691B595-259F-9769-7ED3-087D3E812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3548" y="864641"/>
                <a:ext cx="1941939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7" name="Textfeld 1066">
            <a:extLst>
              <a:ext uri="{FF2B5EF4-FFF2-40B4-BE49-F238E27FC236}">
                <a16:creationId xmlns:a16="http://schemas.microsoft.com/office/drawing/2014/main" id="{5D049C2E-9D82-C728-D955-67E161BEAA7B}"/>
              </a:ext>
            </a:extLst>
          </p:cNvPr>
          <p:cNvSpPr txBox="1"/>
          <p:nvPr/>
        </p:nvSpPr>
        <p:spPr>
          <a:xfrm>
            <a:off x="3643103" y="1847792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Voice-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Actuator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Focusing</a:t>
            </a:r>
          </a:p>
        </p:txBody>
      </p:sp>
      <p:sp>
        <p:nvSpPr>
          <p:cNvPr id="1205" name="Textfeld 1204">
            <a:extLst>
              <a:ext uri="{FF2B5EF4-FFF2-40B4-BE49-F238E27FC236}">
                <a16:creationId xmlns:a16="http://schemas.microsoft.com/office/drawing/2014/main" id="{74845B5C-3421-3E7D-450E-909C7BDEE334}"/>
              </a:ext>
            </a:extLst>
          </p:cNvPr>
          <p:cNvSpPr txBox="1"/>
          <p:nvPr/>
        </p:nvSpPr>
        <p:spPr>
          <a:xfrm>
            <a:off x="4807320" y="6172704"/>
            <a:ext cx="111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Waterproof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206" name="Textfeld 1205">
            <a:extLst>
              <a:ext uri="{FF2B5EF4-FFF2-40B4-BE49-F238E27FC236}">
                <a16:creationId xmlns:a16="http://schemas.microsoft.com/office/drawing/2014/main" id="{FD9E30BE-857E-F8D0-8798-BB1BE5809E23}"/>
              </a:ext>
            </a:extLst>
          </p:cNvPr>
          <p:cNvSpPr txBox="1"/>
          <p:nvPr/>
        </p:nvSpPr>
        <p:spPr>
          <a:xfrm>
            <a:off x="5340458" y="4706739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e.)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5C7200-49A9-EFEA-975E-6FC677E3C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4125" y="5855870"/>
            <a:ext cx="1189253" cy="929104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043AD7A-C7A0-16E7-40D0-B7C3BB91A186}"/>
              </a:ext>
            </a:extLst>
          </p:cNvPr>
          <p:cNvCxnSpPr>
            <a:cxnSpLocks/>
          </p:cNvCxnSpPr>
          <p:nvPr/>
        </p:nvCxnSpPr>
        <p:spPr>
          <a:xfrm flipH="1">
            <a:off x="7135189" y="-320455"/>
            <a:ext cx="1172265" cy="308567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Oval 1147">
            <a:extLst>
              <a:ext uri="{FF2B5EF4-FFF2-40B4-BE49-F238E27FC236}">
                <a16:creationId xmlns:a16="http://schemas.microsoft.com/office/drawing/2014/main" id="{2E997C00-E44F-BA88-7E6F-35BA55ACB671}"/>
              </a:ext>
            </a:extLst>
          </p:cNvPr>
          <p:cNvSpPr/>
          <p:nvPr/>
        </p:nvSpPr>
        <p:spPr>
          <a:xfrm>
            <a:off x="5092152" y="2195187"/>
            <a:ext cx="2551148" cy="2551148"/>
          </a:xfrm>
          <a:prstGeom prst="ellipse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9" name="Picture 2" descr="ESP32 - Program a ESP32 - StudioPieters®">
            <a:extLst>
              <a:ext uri="{FF2B5EF4-FFF2-40B4-BE49-F238E27FC236}">
                <a16:creationId xmlns:a16="http://schemas.microsoft.com/office/drawing/2014/main" id="{17E9DF86-B850-94CF-F10D-07A3318C5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5728008" y="2489965"/>
            <a:ext cx="1345540" cy="19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uppieren 1076">
            <a:extLst>
              <a:ext uri="{FF2B5EF4-FFF2-40B4-BE49-F238E27FC236}">
                <a16:creationId xmlns:a16="http://schemas.microsoft.com/office/drawing/2014/main" id="{FCB18215-373C-FA8A-AB9C-172BD718473A}"/>
              </a:ext>
            </a:extLst>
          </p:cNvPr>
          <p:cNvGrpSpPr/>
          <p:nvPr/>
        </p:nvGrpSpPr>
        <p:grpSpPr>
          <a:xfrm>
            <a:off x="9098878" y="-39586"/>
            <a:ext cx="1429446" cy="1146863"/>
            <a:chOff x="8858843" y="537285"/>
            <a:chExt cx="2056424" cy="1649895"/>
          </a:xfrm>
        </p:grpSpPr>
        <p:grpSp>
          <p:nvGrpSpPr>
            <p:cNvPr id="1063" name="Gruppieren 1062">
              <a:extLst>
                <a:ext uri="{FF2B5EF4-FFF2-40B4-BE49-F238E27FC236}">
                  <a16:creationId xmlns:a16="http://schemas.microsoft.com/office/drawing/2014/main" id="{EAA31B41-02D5-DB62-703C-6BBDA501BE1C}"/>
                </a:ext>
              </a:extLst>
            </p:cNvPr>
            <p:cNvGrpSpPr/>
            <p:nvPr/>
          </p:nvGrpSpPr>
          <p:grpSpPr>
            <a:xfrm>
              <a:off x="8858843" y="537285"/>
              <a:ext cx="2056424" cy="1649895"/>
              <a:chOff x="7478399" y="864641"/>
              <a:chExt cx="2056424" cy="1649895"/>
            </a:xfrm>
          </p:grpSpPr>
          <p:sp>
            <p:nvSpPr>
              <p:cNvPr id="5" name="Trapez 4">
                <a:extLst>
                  <a:ext uri="{FF2B5EF4-FFF2-40B4-BE49-F238E27FC236}">
                    <a16:creationId xmlns:a16="http://schemas.microsoft.com/office/drawing/2014/main" id="{FAC7B126-171E-9075-C3DC-223FF1D25424}"/>
                  </a:ext>
                </a:extLst>
              </p:cNvPr>
              <p:cNvSpPr/>
              <p:nvPr/>
            </p:nvSpPr>
            <p:spPr>
              <a:xfrm>
                <a:off x="7478399" y="864641"/>
                <a:ext cx="1858617" cy="636104"/>
              </a:xfrm>
              <a:prstGeom prst="trapezoid">
                <a:avLst>
                  <a:gd name="adj" fmla="val 85870"/>
                </a:avLst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81E91E6-1019-E9BD-603C-A49835467E87}"/>
                  </a:ext>
                </a:extLst>
              </p:cNvPr>
              <p:cNvSpPr/>
              <p:nvPr/>
            </p:nvSpPr>
            <p:spPr>
              <a:xfrm>
                <a:off x="7478399" y="1500745"/>
                <a:ext cx="689113" cy="1013791"/>
              </a:xfrm>
              <a:prstGeom prst="rect">
                <a:avLst/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rapez 16">
                <a:extLst>
                  <a:ext uri="{FF2B5EF4-FFF2-40B4-BE49-F238E27FC236}">
                    <a16:creationId xmlns:a16="http://schemas.microsoft.com/office/drawing/2014/main" id="{1CAAFEAB-9A02-594B-9834-B621B115B2F8}"/>
                  </a:ext>
                </a:extLst>
              </p:cNvPr>
              <p:cNvSpPr/>
              <p:nvPr/>
            </p:nvSpPr>
            <p:spPr>
              <a:xfrm>
                <a:off x="8580671" y="1467792"/>
                <a:ext cx="954152" cy="669055"/>
              </a:xfrm>
              <a:custGeom>
                <a:avLst/>
                <a:gdLst>
                  <a:gd name="connsiteX0" fmla="*/ 0 w 954152"/>
                  <a:gd name="connsiteY0" fmla="*/ 636104 h 636104"/>
                  <a:gd name="connsiteX1" fmla="*/ 159026 w 954152"/>
                  <a:gd name="connsiteY1" fmla="*/ 0 h 636104"/>
                  <a:gd name="connsiteX2" fmla="*/ 795126 w 954152"/>
                  <a:gd name="connsiteY2" fmla="*/ 0 h 636104"/>
                  <a:gd name="connsiteX3" fmla="*/ 954152 w 954152"/>
                  <a:gd name="connsiteY3" fmla="*/ 636104 h 636104"/>
                  <a:gd name="connsiteX4" fmla="*/ 0 w 954152"/>
                  <a:gd name="connsiteY4" fmla="*/ 636104 h 636104"/>
                  <a:gd name="connsiteX0" fmla="*/ 0 w 954152"/>
                  <a:gd name="connsiteY0" fmla="*/ 784385 h 784385"/>
                  <a:gd name="connsiteX1" fmla="*/ 159026 w 954152"/>
                  <a:gd name="connsiteY1" fmla="*/ 148281 h 784385"/>
                  <a:gd name="connsiteX2" fmla="*/ 646845 w 954152"/>
                  <a:gd name="connsiteY2" fmla="*/ 0 h 784385"/>
                  <a:gd name="connsiteX3" fmla="*/ 954152 w 954152"/>
                  <a:gd name="connsiteY3" fmla="*/ 784385 h 784385"/>
                  <a:gd name="connsiteX4" fmla="*/ 0 w 954152"/>
                  <a:gd name="connsiteY4" fmla="*/ 784385 h 784385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46845 w 954152"/>
                  <a:gd name="connsiteY2" fmla="*/ 444843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79796 w 954152"/>
                  <a:gd name="connsiteY2" fmla="*/ 568410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660818 h 660818"/>
                  <a:gd name="connsiteX1" fmla="*/ 101361 w 954152"/>
                  <a:gd name="connsiteY1" fmla="*/ 16476 h 660818"/>
                  <a:gd name="connsiteX2" fmla="*/ 679796 w 954152"/>
                  <a:gd name="connsiteY2" fmla="*/ 0 h 660818"/>
                  <a:gd name="connsiteX3" fmla="*/ 954152 w 954152"/>
                  <a:gd name="connsiteY3" fmla="*/ 660818 h 660818"/>
                  <a:gd name="connsiteX4" fmla="*/ 0 w 954152"/>
                  <a:gd name="connsiteY4" fmla="*/ 660818 h 660818"/>
                  <a:gd name="connsiteX0" fmla="*/ 0 w 954152"/>
                  <a:gd name="connsiteY0" fmla="*/ 669055 h 669055"/>
                  <a:gd name="connsiteX1" fmla="*/ 101361 w 954152"/>
                  <a:gd name="connsiteY1" fmla="*/ 0 h 669055"/>
                  <a:gd name="connsiteX2" fmla="*/ 679796 w 954152"/>
                  <a:gd name="connsiteY2" fmla="*/ 8237 h 669055"/>
                  <a:gd name="connsiteX3" fmla="*/ 954152 w 954152"/>
                  <a:gd name="connsiteY3" fmla="*/ 669055 h 669055"/>
                  <a:gd name="connsiteX4" fmla="*/ 0 w 954152"/>
                  <a:gd name="connsiteY4" fmla="*/ 669055 h 66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4152" h="669055">
                    <a:moveTo>
                      <a:pt x="0" y="669055"/>
                    </a:moveTo>
                    <a:lnTo>
                      <a:pt x="101361" y="0"/>
                    </a:lnTo>
                    <a:lnTo>
                      <a:pt x="679796" y="8237"/>
                    </a:lnTo>
                    <a:lnTo>
                      <a:pt x="954152" y="669055"/>
                    </a:lnTo>
                    <a:lnTo>
                      <a:pt x="0" y="6690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27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9715603-CC6D-BBB7-BEF7-5D35CDF5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69000"/>
            </a:blip>
            <a:stretch>
              <a:fillRect/>
            </a:stretch>
          </p:blipFill>
          <p:spPr>
            <a:xfrm>
              <a:off x="8998341" y="587038"/>
              <a:ext cx="1600200" cy="44450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9724F89-5C26-F585-F9CB-8403B4FA7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69000"/>
            </a:blip>
            <a:stretch>
              <a:fillRect/>
            </a:stretch>
          </p:blipFill>
          <p:spPr>
            <a:xfrm>
              <a:off x="8974550" y="635296"/>
              <a:ext cx="393700" cy="1549400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1A506D7C-F389-1424-A26F-7B440A8E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45000"/>
            </a:blip>
            <a:stretch>
              <a:fillRect/>
            </a:stretch>
          </p:blipFill>
          <p:spPr>
            <a:xfrm>
              <a:off x="10039429" y="553761"/>
              <a:ext cx="609600" cy="675269"/>
            </a:xfrm>
            <a:prstGeom prst="rect">
              <a:avLst/>
            </a:prstGeom>
          </p:spPr>
        </p:pic>
      </p:grpSp>
      <p:sp>
        <p:nvSpPr>
          <p:cNvPr id="1024" name="Textfeld 1023">
            <a:extLst>
              <a:ext uri="{FF2B5EF4-FFF2-40B4-BE49-F238E27FC236}">
                <a16:creationId xmlns:a16="http://schemas.microsoft.com/office/drawing/2014/main" id="{9E93E313-9A39-5EEA-6F2F-B11DDDA81143}"/>
              </a:ext>
            </a:extLst>
          </p:cNvPr>
          <p:cNvSpPr txBox="1"/>
          <p:nvPr/>
        </p:nvSpPr>
        <p:spPr>
          <a:xfrm>
            <a:off x="1500721" y="176661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g.)</a:t>
            </a:r>
            <a:endParaRPr lang="de-DE" dirty="0"/>
          </a:p>
        </p:txBody>
      </p:sp>
      <p:grpSp>
        <p:nvGrpSpPr>
          <p:cNvPr id="1048" name="Gruppieren 1047">
            <a:extLst>
              <a:ext uri="{FF2B5EF4-FFF2-40B4-BE49-F238E27FC236}">
                <a16:creationId xmlns:a16="http://schemas.microsoft.com/office/drawing/2014/main" id="{5A4F2DBF-8C51-846E-B42A-F79A6B068249}"/>
              </a:ext>
            </a:extLst>
          </p:cNvPr>
          <p:cNvGrpSpPr/>
          <p:nvPr/>
        </p:nvGrpSpPr>
        <p:grpSpPr>
          <a:xfrm>
            <a:off x="1638791" y="2869287"/>
            <a:ext cx="1301625" cy="1608504"/>
            <a:chOff x="2084761" y="4267096"/>
            <a:chExt cx="1904010" cy="2352911"/>
          </a:xfrm>
        </p:grpSpPr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7CA372D6-DA6D-C2C1-5D65-D30488E85217}"/>
                </a:ext>
              </a:extLst>
            </p:cNvPr>
            <p:cNvSpPr/>
            <p:nvPr/>
          </p:nvSpPr>
          <p:spPr>
            <a:xfrm>
              <a:off x="2084761" y="4267096"/>
              <a:ext cx="1903210" cy="19032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7" name="Rechteck 1026">
              <a:extLst>
                <a:ext uri="{FF2B5EF4-FFF2-40B4-BE49-F238E27FC236}">
                  <a16:creationId xmlns:a16="http://schemas.microsoft.com/office/drawing/2014/main" id="{7D8EA4D6-CF4C-CFBA-8FD4-83443AD028FE}"/>
                </a:ext>
              </a:extLst>
            </p:cNvPr>
            <p:cNvSpPr/>
            <p:nvPr/>
          </p:nvSpPr>
          <p:spPr>
            <a:xfrm>
              <a:off x="2098874" y="5226276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0" name="Rechteck 1029">
              <a:extLst>
                <a:ext uri="{FF2B5EF4-FFF2-40B4-BE49-F238E27FC236}">
                  <a16:creationId xmlns:a16="http://schemas.microsoft.com/office/drawing/2014/main" id="{0317A68D-ECF1-69FD-1B7A-8FF7EEAFF0C0}"/>
                </a:ext>
              </a:extLst>
            </p:cNvPr>
            <p:cNvSpPr/>
            <p:nvPr/>
          </p:nvSpPr>
          <p:spPr>
            <a:xfrm>
              <a:off x="3630922" y="5218701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2" name="Gerade Verbindung 1031">
              <a:extLst>
                <a:ext uri="{FF2B5EF4-FFF2-40B4-BE49-F238E27FC236}">
                  <a16:creationId xmlns:a16="http://schemas.microsoft.com/office/drawing/2014/main" id="{1AF14F19-A40A-70A6-9F28-2DD584707CD2}"/>
                </a:ext>
              </a:extLst>
            </p:cNvPr>
            <p:cNvCxnSpPr>
              <a:stCxn id="1025" idx="2"/>
            </p:cNvCxnSpPr>
            <p:nvPr/>
          </p:nvCxnSpPr>
          <p:spPr>
            <a:xfrm>
              <a:off x="2084761" y="5218701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Gerade Verbindung 1032">
              <a:extLst>
                <a:ext uri="{FF2B5EF4-FFF2-40B4-BE49-F238E27FC236}">
                  <a16:creationId xmlns:a16="http://schemas.microsoft.com/office/drawing/2014/main" id="{1C08BADC-1CAB-8C23-2473-C561F62BFDA6}"/>
                </a:ext>
              </a:extLst>
            </p:cNvPr>
            <p:cNvCxnSpPr/>
            <p:nvPr/>
          </p:nvCxnSpPr>
          <p:spPr>
            <a:xfrm>
              <a:off x="3988771" y="5204560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Gerade Verbindung 1033">
              <a:extLst>
                <a:ext uri="{FF2B5EF4-FFF2-40B4-BE49-F238E27FC236}">
                  <a16:creationId xmlns:a16="http://schemas.microsoft.com/office/drawing/2014/main" id="{30B4A6D7-9A5C-15B8-AAFE-7B1A0BCD0B55}"/>
                </a:ext>
              </a:extLst>
            </p:cNvPr>
            <p:cNvCxnSpPr>
              <a:cxnSpLocks/>
              <a:stCxn id="1030" idx="1"/>
            </p:cNvCxnSpPr>
            <p:nvPr/>
          </p:nvCxnSpPr>
          <p:spPr>
            <a:xfrm>
              <a:off x="3630922" y="5904089"/>
              <a:ext cx="0" cy="71591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Gerade Verbindung 1036">
              <a:extLst>
                <a:ext uri="{FF2B5EF4-FFF2-40B4-BE49-F238E27FC236}">
                  <a16:creationId xmlns:a16="http://schemas.microsoft.com/office/drawing/2014/main" id="{23DCA358-F315-5920-8188-1FE92E2985BB}"/>
                </a:ext>
              </a:extLst>
            </p:cNvPr>
            <p:cNvCxnSpPr>
              <a:cxnSpLocks/>
            </p:cNvCxnSpPr>
            <p:nvPr/>
          </p:nvCxnSpPr>
          <p:spPr>
            <a:xfrm>
              <a:off x="2465923" y="5932584"/>
              <a:ext cx="0" cy="6716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0" name="Dreieck 1039">
              <a:extLst>
                <a:ext uri="{FF2B5EF4-FFF2-40B4-BE49-F238E27FC236}">
                  <a16:creationId xmlns:a16="http://schemas.microsoft.com/office/drawing/2014/main" id="{DCC7E996-9999-4F5F-A2F5-DCC421CFFBE8}"/>
                </a:ext>
              </a:extLst>
            </p:cNvPr>
            <p:cNvSpPr/>
            <p:nvPr/>
          </p:nvSpPr>
          <p:spPr>
            <a:xfrm>
              <a:off x="2498783" y="4746335"/>
              <a:ext cx="1036403" cy="89345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99AFAA10-EE5F-DED8-2B25-9274E9F4E4CD}"/>
                </a:ext>
              </a:extLst>
            </p:cNvPr>
            <p:cNvSpPr/>
            <p:nvPr/>
          </p:nvSpPr>
          <p:spPr>
            <a:xfrm flipV="1">
              <a:off x="2817784" y="4591186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BD812771-7925-4DDC-FDEB-BD9E37722242}"/>
                </a:ext>
              </a:extLst>
            </p:cNvPr>
            <p:cNvSpPr/>
            <p:nvPr/>
          </p:nvSpPr>
          <p:spPr>
            <a:xfrm flipV="1">
              <a:off x="3317534" y="5402332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BBA45629-42A5-185F-557C-A1FCC4B18273}"/>
                </a:ext>
              </a:extLst>
            </p:cNvPr>
            <p:cNvSpPr/>
            <p:nvPr/>
          </p:nvSpPr>
          <p:spPr>
            <a:xfrm flipV="1">
              <a:off x="2350343" y="5423490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76" name="Gruppieren 1075">
            <a:extLst>
              <a:ext uri="{FF2B5EF4-FFF2-40B4-BE49-F238E27FC236}">
                <a16:creationId xmlns:a16="http://schemas.microsoft.com/office/drawing/2014/main" id="{8E5101FE-C678-8B07-0ADB-1043F1267B82}"/>
              </a:ext>
            </a:extLst>
          </p:cNvPr>
          <p:cNvGrpSpPr/>
          <p:nvPr/>
        </p:nvGrpSpPr>
        <p:grpSpPr>
          <a:xfrm>
            <a:off x="9109168" y="3743008"/>
            <a:ext cx="1271368" cy="1524110"/>
            <a:chOff x="12570924" y="-2163176"/>
            <a:chExt cx="4493539" cy="5386835"/>
          </a:xfrm>
        </p:grpSpPr>
        <p:sp>
          <p:nvSpPr>
            <p:cNvPr id="1070" name="Freihandform 1069">
              <a:extLst>
                <a:ext uri="{FF2B5EF4-FFF2-40B4-BE49-F238E27FC236}">
                  <a16:creationId xmlns:a16="http://schemas.microsoft.com/office/drawing/2014/main" id="{DE4E2D74-D2E2-3FD8-33B5-14F4E3E8206F}"/>
                </a:ext>
              </a:extLst>
            </p:cNvPr>
            <p:cNvSpPr/>
            <p:nvPr/>
          </p:nvSpPr>
          <p:spPr>
            <a:xfrm>
              <a:off x="12570924" y="-2163176"/>
              <a:ext cx="4493539" cy="5386835"/>
            </a:xfrm>
            <a:custGeom>
              <a:avLst/>
              <a:gdLst>
                <a:gd name="connsiteX0" fmla="*/ 822965 w 4802762"/>
                <a:gd name="connsiteY0" fmla="*/ 4361335 h 5121341"/>
                <a:gd name="connsiteX1" fmla="*/ 106685 w 4802762"/>
                <a:gd name="connsiteY1" fmla="*/ 4589935 h 5121341"/>
                <a:gd name="connsiteX2" fmla="*/ 228605 w 4802762"/>
                <a:gd name="connsiteY2" fmla="*/ 4986175 h 5121341"/>
                <a:gd name="connsiteX3" fmla="*/ 2194565 w 4802762"/>
                <a:gd name="connsiteY3" fmla="*/ 5062375 h 5121341"/>
                <a:gd name="connsiteX4" fmla="*/ 4023365 w 4802762"/>
                <a:gd name="connsiteY4" fmla="*/ 4163215 h 5121341"/>
                <a:gd name="connsiteX5" fmla="*/ 4800605 w 4802762"/>
                <a:gd name="connsiteY5" fmla="*/ 2303935 h 5121341"/>
                <a:gd name="connsiteX6" fmla="*/ 4206245 w 4802762"/>
                <a:gd name="connsiteY6" fmla="*/ 673255 h 5121341"/>
                <a:gd name="connsiteX7" fmla="*/ 2834645 w 4802762"/>
                <a:gd name="connsiteY7" fmla="*/ 2695 h 5121341"/>
                <a:gd name="connsiteX8" fmla="*/ 1859285 w 4802762"/>
                <a:gd name="connsiteY8" fmla="*/ 459895 h 5121341"/>
                <a:gd name="connsiteX9" fmla="*/ 1051565 w 4802762"/>
                <a:gd name="connsiteY9" fmla="*/ 1008535 h 5121341"/>
                <a:gd name="connsiteX0" fmla="*/ 748034 w 4727831"/>
                <a:gd name="connsiteY0" fmla="*/ 4361335 h 5244820"/>
                <a:gd name="connsiteX1" fmla="*/ 31754 w 4727831"/>
                <a:gd name="connsiteY1" fmla="*/ 4589935 h 5244820"/>
                <a:gd name="connsiteX2" fmla="*/ 331746 w 4727831"/>
                <a:gd name="connsiteY2" fmla="*/ 5208770 h 5244820"/>
                <a:gd name="connsiteX3" fmla="*/ 2119634 w 4727831"/>
                <a:gd name="connsiteY3" fmla="*/ 5062375 h 5244820"/>
                <a:gd name="connsiteX4" fmla="*/ 3948434 w 4727831"/>
                <a:gd name="connsiteY4" fmla="*/ 4163215 h 5244820"/>
                <a:gd name="connsiteX5" fmla="*/ 4725674 w 4727831"/>
                <a:gd name="connsiteY5" fmla="*/ 2303935 h 5244820"/>
                <a:gd name="connsiteX6" fmla="*/ 4131314 w 4727831"/>
                <a:gd name="connsiteY6" fmla="*/ 673255 h 5244820"/>
                <a:gd name="connsiteX7" fmla="*/ 2759714 w 4727831"/>
                <a:gd name="connsiteY7" fmla="*/ 2695 h 5244820"/>
                <a:gd name="connsiteX8" fmla="*/ 1784354 w 4727831"/>
                <a:gd name="connsiteY8" fmla="*/ 459895 h 5244820"/>
                <a:gd name="connsiteX9" fmla="*/ 976634 w 4727831"/>
                <a:gd name="connsiteY9" fmla="*/ 1008535 h 5244820"/>
                <a:gd name="connsiteX0" fmla="*/ 470851 w 4450648"/>
                <a:gd name="connsiteY0" fmla="*/ 4361335 h 5261688"/>
                <a:gd name="connsiteX1" fmla="*/ 54563 w 4450648"/>
                <a:gd name="connsiteY1" fmla="*/ 5208770 h 5261688"/>
                <a:gd name="connsiteX2" fmla="*/ 1842451 w 4450648"/>
                <a:gd name="connsiteY2" fmla="*/ 5062375 h 5261688"/>
                <a:gd name="connsiteX3" fmla="*/ 3671251 w 4450648"/>
                <a:gd name="connsiteY3" fmla="*/ 4163215 h 5261688"/>
                <a:gd name="connsiteX4" fmla="*/ 4448491 w 4450648"/>
                <a:gd name="connsiteY4" fmla="*/ 2303935 h 5261688"/>
                <a:gd name="connsiteX5" fmla="*/ 3854131 w 4450648"/>
                <a:gd name="connsiteY5" fmla="*/ 673255 h 5261688"/>
                <a:gd name="connsiteX6" fmla="*/ 2482531 w 4450648"/>
                <a:gd name="connsiteY6" fmla="*/ 2695 h 5261688"/>
                <a:gd name="connsiteX7" fmla="*/ 1507171 w 4450648"/>
                <a:gd name="connsiteY7" fmla="*/ 459895 h 5261688"/>
                <a:gd name="connsiteX8" fmla="*/ 699451 w 4450648"/>
                <a:gd name="connsiteY8" fmla="*/ 1008535 h 5261688"/>
                <a:gd name="connsiteX0" fmla="*/ 610431 w 4590228"/>
                <a:gd name="connsiteY0" fmla="*/ 4361335 h 5386859"/>
                <a:gd name="connsiteX1" fmla="*/ 194143 w 4590228"/>
                <a:gd name="connsiteY1" fmla="*/ 5208770 h 5386859"/>
                <a:gd name="connsiteX2" fmla="*/ 1982031 w 4590228"/>
                <a:gd name="connsiteY2" fmla="*/ 5062375 h 5386859"/>
                <a:gd name="connsiteX3" fmla="*/ 3810831 w 4590228"/>
                <a:gd name="connsiteY3" fmla="*/ 4163215 h 5386859"/>
                <a:gd name="connsiteX4" fmla="*/ 4588071 w 4590228"/>
                <a:gd name="connsiteY4" fmla="*/ 2303935 h 5386859"/>
                <a:gd name="connsiteX5" fmla="*/ 3993711 w 4590228"/>
                <a:gd name="connsiteY5" fmla="*/ 673255 h 5386859"/>
                <a:gd name="connsiteX6" fmla="*/ 2622111 w 4590228"/>
                <a:gd name="connsiteY6" fmla="*/ 2695 h 5386859"/>
                <a:gd name="connsiteX7" fmla="*/ 1646751 w 4590228"/>
                <a:gd name="connsiteY7" fmla="*/ 459895 h 5386859"/>
                <a:gd name="connsiteX8" fmla="*/ 839031 w 4590228"/>
                <a:gd name="connsiteY8" fmla="*/ 1008535 h 5386859"/>
                <a:gd name="connsiteX0" fmla="*/ 475197 w 4454994"/>
                <a:gd name="connsiteY0" fmla="*/ 4361335 h 5357189"/>
                <a:gd name="connsiteX1" fmla="*/ 58909 w 4454994"/>
                <a:gd name="connsiteY1" fmla="*/ 5208770 h 5357189"/>
                <a:gd name="connsiteX2" fmla="*/ 1920994 w 4454994"/>
                <a:gd name="connsiteY2" fmla="*/ 5255290 h 5357189"/>
                <a:gd name="connsiteX3" fmla="*/ 3675597 w 4454994"/>
                <a:gd name="connsiteY3" fmla="*/ 4163215 h 5357189"/>
                <a:gd name="connsiteX4" fmla="*/ 4452837 w 4454994"/>
                <a:gd name="connsiteY4" fmla="*/ 2303935 h 5357189"/>
                <a:gd name="connsiteX5" fmla="*/ 3858477 w 4454994"/>
                <a:gd name="connsiteY5" fmla="*/ 673255 h 5357189"/>
                <a:gd name="connsiteX6" fmla="*/ 2486877 w 4454994"/>
                <a:gd name="connsiteY6" fmla="*/ 2695 h 5357189"/>
                <a:gd name="connsiteX7" fmla="*/ 1511517 w 4454994"/>
                <a:gd name="connsiteY7" fmla="*/ 459895 h 5357189"/>
                <a:gd name="connsiteX8" fmla="*/ 703797 w 4454994"/>
                <a:gd name="connsiteY8" fmla="*/ 1008535 h 5357189"/>
                <a:gd name="connsiteX0" fmla="*/ 513742 w 4493539"/>
                <a:gd name="connsiteY0" fmla="*/ 4361335 h 5386835"/>
                <a:gd name="connsiteX1" fmla="*/ 97454 w 4493539"/>
                <a:gd name="connsiteY1" fmla="*/ 5208770 h 5386835"/>
                <a:gd name="connsiteX2" fmla="*/ 1959539 w 4493539"/>
                <a:gd name="connsiteY2" fmla="*/ 5255290 h 5386835"/>
                <a:gd name="connsiteX3" fmla="*/ 3714142 w 4493539"/>
                <a:gd name="connsiteY3" fmla="*/ 4163215 h 5386835"/>
                <a:gd name="connsiteX4" fmla="*/ 4491382 w 4493539"/>
                <a:gd name="connsiteY4" fmla="*/ 2303935 h 5386835"/>
                <a:gd name="connsiteX5" fmla="*/ 3897022 w 4493539"/>
                <a:gd name="connsiteY5" fmla="*/ 673255 h 5386835"/>
                <a:gd name="connsiteX6" fmla="*/ 2525422 w 4493539"/>
                <a:gd name="connsiteY6" fmla="*/ 2695 h 5386835"/>
                <a:gd name="connsiteX7" fmla="*/ 1550062 w 4493539"/>
                <a:gd name="connsiteY7" fmla="*/ 459895 h 5386835"/>
                <a:gd name="connsiteX8" fmla="*/ 742342 w 4493539"/>
                <a:gd name="connsiteY8" fmla="*/ 1008535 h 538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93539" h="5386835">
                  <a:moveTo>
                    <a:pt x="513742" y="4361335"/>
                  </a:moveTo>
                  <a:cubicBezTo>
                    <a:pt x="427015" y="4537884"/>
                    <a:pt x="-247388" y="4970740"/>
                    <a:pt x="97454" y="5208770"/>
                  </a:cubicBezTo>
                  <a:cubicBezTo>
                    <a:pt x="442296" y="5446800"/>
                    <a:pt x="1356758" y="5429549"/>
                    <a:pt x="1959539" y="5255290"/>
                  </a:cubicBezTo>
                  <a:cubicBezTo>
                    <a:pt x="2562320" y="5081031"/>
                    <a:pt x="3292168" y="4655108"/>
                    <a:pt x="3714142" y="4163215"/>
                  </a:cubicBezTo>
                  <a:cubicBezTo>
                    <a:pt x="4136116" y="3671323"/>
                    <a:pt x="4460902" y="2885595"/>
                    <a:pt x="4491382" y="2303935"/>
                  </a:cubicBezTo>
                  <a:cubicBezTo>
                    <a:pt x="4521862" y="1722275"/>
                    <a:pt x="4224682" y="1056795"/>
                    <a:pt x="3897022" y="673255"/>
                  </a:cubicBezTo>
                  <a:cubicBezTo>
                    <a:pt x="3569362" y="289715"/>
                    <a:pt x="2916582" y="38255"/>
                    <a:pt x="2525422" y="2695"/>
                  </a:cubicBezTo>
                  <a:cubicBezTo>
                    <a:pt x="2134262" y="-32865"/>
                    <a:pt x="1847242" y="292255"/>
                    <a:pt x="1550062" y="459895"/>
                  </a:cubicBezTo>
                  <a:cubicBezTo>
                    <a:pt x="1252882" y="627535"/>
                    <a:pt x="997612" y="818035"/>
                    <a:pt x="742342" y="1008535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2" name="Rechteck 1071">
              <a:extLst>
                <a:ext uri="{FF2B5EF4-FFF2-40B4-BE49-F238E27FC236}">
                  <a16:creationId xmlns:a16="http://schemas.microsoft.com/office/drawing/2014/main" id="{6DAB70AE-C4B4-8995-C0B7-2CAF2CF78967}"/>
                </a:ext>
              </a:extLst>
            </p:cNvPr>
            <p:cNvSpPr/>
            <p:nvPr/>
          </p:nvSpPr>
          <p:spPr>
            <a:xfrm rot="20700000">
              <a:off x="12810127" y="1831301"/>
              <a:ext cx="1150621" cy="5671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5" name="Freihandform 1074">
              <a:extLst>
                <a:ext uri="{FF2B5EF4-FFF2-40B4-BE49-F238E27FC236}">
                  <a16:creationId xmlns:a16="http://schemas.microsoft.com/office/drawing/2014/main" id="{BD983E5F-7084-7525-A290-EE56F4E3483A}"/>
                </a:ext>
              </a:extLst>
            </p:cNvPr>
            <p:cNvSpPr/>
            <p:nvPr/>
          </p:nvSpPr>
          <p:spPr>
            <a:xfrm>
              <a:off x="12778434" y="-1792465"/>
              <a:ext cx="1236115" cy="1233614"/>
            </a:xfrm>
            <a:custGeom>
              <a:avLst/>
              <a:gdLst>
                <a:gd name="connsiteX0" fmla="*/ 1171799 w 1258214"/>
                <a:gd name="connsiteY0" fmla="*/ 190442 h 1312482"/>
                <a:gd name="connsiteX1" fmla="*/ 941062 w 1258214"/>
                <a:gd name="connsiteY1" fmla="*/ 2434 h 1312482"/>
                <a:gd name="connsiteX2" fmla="*/ 778692 w 1258214"/>
                <a:gd name="connsiteY2" fmla="*/ 318629 h 1312482"/>
                <a:gd name="connsiteX3" fmla="*/ 120666 w 1258214"/>
                <a:gd name="connsiteY3" fmla="*/ 455361 h 1312482"/>
                <a:gd name="connsiteX4" fmla="*/ 9571 w 1258214"/>
                <a:gd name="connsiteY4" fmla="*/ 728827 h 1312482"/>
                <a:gd name="connsiteX5" fmla="*/ 52300 w 1258214"/>
                <a:gd name="connsiteY5" fmla="*/ 976655 h 1312482"/>
                <a:gd name="connsiteX6" fmla="*/ 419769 w 1258214"/>
                <a:gd name="connsiteY6" fmla="*/ 1309941 h 1312482"/>
                <a:gd name="connsiteX7" fmla="*/ 795784 w 1258214"/>
                <a:gd name="connsiteY7" fmla="*/ 1139025 h 1312482"/>
                <a:gd name="connsiteX8" fmla="*/ 949608 w 1258214"/>
                <a:gd name="connsiteY8" fmla="*/ 634823 h 1312482"/>
                <a:gd name="connsiteX9" fmla="*/ 975246 w 1258214"/>
                <a:gd name="connsiteY9" fmla="*/ 480999 h 1312482"/>
                <a:gd name="connsiteX10" fmla="*/ 1248711 w 1258214"/>
                <a:gd name="connsiteY10" fmla="*/ 515182 h 1312482"/>
                <a:gd name="connsiteX11" fmla="*/ 1171799 w 1258214"/>
                <a:gd name="connsiteY11" fmla="*/ 190442 h 1312482"/>
                <a:gd name="connsiteX0" fmla="*/ 1252652 w 1339067"/>
                <a:gd name="connsiteY0" fmla="*/ 190442 h 1312482"/>
                <a:gd name="connsiteX1" fmla="*/ 1021915 w 1339067"/>
                <a:gd name="connsiteY1" fmla="*/ 2434 h 1312482"/>
                <a:gd name="connsiteX2" fmla="*/ 859545 w 1339067"/>
                <a:gd name="connsiteY2" fmla="*/ 318629 h 1312482"/>
                <a:gd name="connsiteX3" fmla="*/ 201519 w 1339067"/>
                <a:gd name="connsiteY3" fmla="*/ 455361 h 1312482"/>
                <a:gd name="connsiteX4" fmla="*/ 1388 w 1339067"/>
                <a:gd name="connsiteY4" fmla="*/ 803026 h 1312482"/>
                <a:gd name="connsiteX5" fmla="*/ 133153 w 1339067"/>
                <a:gd name="connsiteY5" fmla="*/ 976655 h 1312482"/>
                <a:gd name="connsiteX6" fmla="*/ 500622 w 1339067"/>
                <a:gd name="connsiteY6" fmla="*/ 1309941 h 1312482"/>
                <a:gd name="connsiteX7" fmla="*/ 876637 w 1339067"/>
                <a:gd name="connsiteY7" fmla="*/ 1139025 h 1312482"/>
                <a:gd name="connsiteX8" fmla="*/ 1030461 w 1339067"/>
                <a:gd name="connsiteY8" fmla="*/ 634823 h 1312482"/>
                <a:gd name="connsiteX9" fmla="*/ 1056099 w 1339067"/>
                <a:gd name="connsiteY9" fmla="*/ 480999 h 1312482"/>
                <a:gd name="connsiteX10" fmla="*/ 1329564 w 1339067"/>
                <a:gd name="connsiteY10" fmla="*/ 515182 h 1312482"/>
                <a:gd name="connsiteX11" fmla="*/ 1252652 w 1339067"/>
                <a:gd name="connsiteY11" fmla="*/ 190442 h 1312482"/>
                <a:gd name="connsiteX0" fmla="*/ 1151837 w 1238252"/>
                <a:gd name="connsiteY0" fmla="*/ 190442 h 1312482"/>
                <a:gd name="connsiteX1" fmla="*/ 921100 w 1238252"/>
                <a:gd name="connsiteY1" fmla="*/ 2434 h 1312482"/>
                <a:gd name="connsiteX2" fmla="*/ 758730 w 1238252"/>
                <a:gd name="connsiteY2" fmla="*/ 318629 h 1312482"/>
                <a:gd name="connsiteX3" fmla="*/ 100704 w 1238252"/>
                <a:gd name="connsiteY3" fmla="*/ 455361 h 1312482"/>
                <a:gd name="connsiteX4" fmla="*/ 32338 w 1238252"/>
                <a:gd name="connsiteY4" fmla="*/ 976655 h 1312482"/>
                <a:gd name="connsiteX5" fmla="*/ 399807 w 1238252"/>
                <a:gd name="connsiteY5" fmla="*/ 1309941 h 1312482"/>
                <a:gd name="connsiteX6" fmla="*/ 775822 w 1238252"/>
                <a:gd name="connsiteY6" fmla="*/ 1139025 h 1312482"/>
                <a:gd name="connsiteX7" fmla="*/ 929646 w 1238252"/>
                <a:gd name="connsiteY7" fmla="*/ 634823 h 1312482"/>
                <a:gd name="connsiteX8" fmla="*/ 955284 w 1238252"/>
                <a:gd name="connsiteY8" fmla="*/ 480999 h 1312482"/>
                <a:gd name="connsiteX9" fmla="*/ 1228749 w 1238252"/>
                <a:gd name="connsiteY9" fmla="*/ 515182 h 1312482"/>
                <a:gd name="connsiteX10" fmla="*/ 1151837 w 1238252"/>
                <a:gd name="connsiteY10" fmla="*/ 190442 h 1312482"/>
                <a:gd name="connsiteX0" fmla="*/ 1149701 w 1236116"/>
                <a:gd name="connsiteY0" fmla="*/ 190442 h 1233615"/>
                <a:gd name="connsiteX1" fmla="*/ 918964 w 1236116"/>
                <a:gd name="connsiteY1" fmla="*/ 2434 h 1233615"/>
                <a:gd name="connsiteX2" fmla="*/ 756594 w 1236116"/>
                <a:gd name="connsiteY2" fmla="*/ 318629 h 1233615"/>
                <a:gd name="connsiteX3" fmla="*/ 98568 w 1236116"/>
                <a:gd name="connsiteY3" fmla="*/ 455361 h 1233615"/>
                <a:gd name="connsiteX4" fmla="*/ 30202 w 1236116"/>
                <a:gd name="connsiteY4" fmla="*/ 976655 h 1233615"/>
                <a:gd name="connsiteX5" fmla="*/ 367992 w 1236116"/>
                <a:gd name="connsiteY5" fmla="*/ 1220902 h 1233615"/>
                <a:gd name="connsiteX6" fmla="*/ 773686 w 1236116"/>
                <a:gd name="connsiteY6" fmla="*/ 1139025 h 1233615"/>
                <a:gd name="connsiteX7" fmla="*/ 927510 w 1236116"/>
                <a:gd name="connsiteY7" fmla="*/ 634823 h 1233615"/>
                <a:gd name="connsiteX8" fmla="*/ 953148 w 1236116"/>
                <a:gd name="connsiteY8" fmla="*/ 480999 h 1233615"/>
                <a:gd name="connsiteX9" fmla="*/ 1226613 w 1236116"/>
                <a:gd name="connsiteY9" fmla="*/ 515182 h 1233615"/>
                <a:gd name="connsiteX10" fmla="*/ 1149701 w 1236116"/>
                <a:gd name="connsiteY10" fmla="*/ 190442 h 123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6116" h="1233615">
                  <a:moveTo>
                    <a:pt x="1149701" y="190442"/>
                  </a:moveTo>
                  <a:cubicBezTo>
                    <a:pt x="1098426" y="104984"/>
                    <a:pt x="984482" y="-18930"/>
                    <a:pt x="918964" y="2434"/>
                  </a:cubicBezTo>
                  <a:cubicBezTo>
                    <a:pt x="853446" y="23798"/>
                    <a:pt x="893327" y="243141"/>
                    <a:pt x="756594" y="318629"/>
                  </a:cubicBezTo>
                  <a:cubicBezTo>
                    <a:pt x="619861" y="394117"/>
                    <a:pt x="219633" y="345690"/>
                    <a:pt x="98568" y="455361"/>
                  </a:cubicBezTo>
                  <a:cubicBezTo>
                    <a:pt x="-22497" y="565032"/>
                    <a:pt x="-14702" y="849065"/>
                    <a:pt x="30202" y="976655"/>
                  </a:cubicBezTo>
                  <a:cubicBezTo>
                    <a:pt x="75106" y="1104245"/>
                    <a:pt x="244078" y="1193840"/>
                    <a:pt x="367992" y="1220902"/>
                  </a:cubicBezTo>
                  <a:cubicBezTo>
                    <a:pt x="491906" y="1247964"/>
                    <a:pt x="680433" y="1236705"/>
                    <a:pt x="773686" y="1139025"/>
                  </a:cubicBezTo>
                  <a:cubicBezTo>
                    <a:pt x="866939" y="1041345"/>
                    <a:pt x="897600" y="744494"/>
                    <a:pt x="927510" y="634823"/>
                  </a:cubicBezTo>
                  <a:cubicBezTo>
                    <a:pt x="957420" y="525152"/>
                    <a:pt x="903297" y="500939"/>
                    <a:pt x="953148" y="480999"/>
                  </a:cubicBezTo>
                  <a:cubicBezTo>
                    <a:pt x="1002999" y="461059"/>
                    <a:pt x="1193854" y="565032"/>
                    <a:pt x="1226613" y="515182"/>
                  </a:cubicBezTo>
                  <a:cubicBezTo>
                    <a:pt x="1259372" y="465332"/>
                    <a:pt x="1200976" y="275900"/>
                    <a:pt x="1149701" y="19044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78" name="Grafik 1077">
            <a:extLst>
              <a:ext uri="{FF2B5EF4-FFF2-40B4-BE49-F238E27FC236}">
                <a16:creationId xmlns:a16="http://schemas.microsoft.com/office/drawing/2014/main" id="{D4205D6F-C714-98CA-04CC-9B8111E48A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4823" y="6049513"/>
            <a:ext cx="1556497" cy="604615"/>
          </a:xfrm>
          <a:prstGeom prst="rect">
            <a:avLst/>
          </a:prstGeom>
        </p:spPr>
      </p:pic>
      <p:sp>
        <p:nvSpPr>
          <p:cNvPr id="1079" name="Textfeld 1078">
            <a:extLst>
              <a:ext uri="{FF2B5EF4-FFF2-40B4-BE49-F238E27FC236}">
                <a16:creationId xmlns:a16="http://schemas.microsoft.com/office/drawing/2014/main" id="{A012B82E-803C-67C3-30CA-B2C01E1E6B7F}"/>
              </a:ext>
            </a:extLst>
          </p:cNvPr>
          <p:cNvSpPr txBox="1"/>
          <p:nvPr/>
        </p:nvSpPr>
        <p:spPr>
          <a:xfrm>
            <a:off x="8155151" y="559776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80" name="Textfeld 1079">
            <a:extLst>
              <a:ext uri="{FF2B5EF4-FFF2-40B4-BE49-F238E27FC236}">
                <a16:creationId xmlns:a16="http://schemas.microsoft.com/office/drawing/2014/main" id="{4E1A6710-691C-D91C-EA34-4EBD9B12688A}"/>
              </a:ext>
            </a:extLst>
          </p:cNvPr>
          <p:cNvSpPr txBox="1"/>
          <p:nvPr/>
        </p:nvSpPr>
        <p:spPr>
          <a:xfrm>
            <a:off x="7579417" y="4389850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Ikea USB light</a:t>
            </a:r>
          </a:p>
        </p:txBody>
      </p:sp>
      <p:sp>
        <p:nvSpPr>
          <p:cNvPr id="1082" name="Textfeld 1081">
            <a:extLst>
              <a:ext uri="{FF2B5EF4-FFF2-40B4-BE49-F238E27FC236}">
                <a16:creationId xmlns:a16="http://schemas.microsoft.com/office/drawing/2014/main" id="{8E96A5FA-AC8F-8F7B-11E8-C870A009D771}"/>
              </a:ext>
            </a:extLst>
          </p:cNvPr>
          <p:cNvSpPr txBox="1"/>
          <p:nvPr/>
        </p:nvSpPr>
        <p:spPr>
          <a:xfrm>
            <a:off x="1702624" y="2065234"/>
            <a:ext cx="282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3" name="Textfeld 1082">
            <a:extLst>
              <a:ext uri="{FF2B5EF4-FFF2-40B4-BE49-F238E27FC236}">
                <a16:creationId xmlns:a16="http://schemas.microsoft.com/office/drawing/2014/main" id="{E7CF9D49-6A3A-228D-BCCC-5C9A5FC9A103}"/>
              </a:ext>
            </a:extLst>
          </p:cNvPr>
          <p:cNvSpPr txBox="1"/>
          <p:nvPr/>
        </p:nvSpPr>
        <p:spPr>
          <a:xfrm>
            <a:off x="1725239" y="4565990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Peristaltic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pic>
        <p:nvPicPr>
          <p:cNvPr id="1086" name="Grafik 1085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031F84E-DEB2-A285-BBBE-2E9EEE4493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3326527" y="2967008"/>
            <a:ext cx="1155641" cy="567054"/>
          </a:xfrm>
          <a:prstGeom prst="rect">
            <a:avLst/>
          </a:prstGeom>
        </p:spPr>
      </p:pic>
      <p:sp>
        <p:nvSpPr>
          <p:cNvPr id="1087" name="Textfeld 1086">
            <a:extLst>
              <a:ext uri="{FF2B5EF4-FFF2-40B4-BE49-F238E27FC236}">
                <a16:creationId xmlns:a16="http://schemas.microsoft.com/office/drawing/2014/main" id="{A3A07B28-0F85-ACC6-B26D-25DEA5F201CB}"/>
              </a:ext>
            </a:extLst>
          </p:cNvPr>
          <p:cNvSpPr txBox="1"/>
          <p:nvPr/>
        </p:nvSpPr>
        <p:spPr>
          <a:xfrm>
            <a:off x="3536052" y="3901508"/>
            <a:ext cx="122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F261D36-CBB0-397B-FF72-837AB7B1A6B4}"/>
              </a:ext>
            </a:extLst>
          </p:cNvPr>
          <p:cNvCxnSpPr>
            <a:cxnSpLocks/>
          </p:cNvCxnSpPr>
          <p:nvPr/>
        </p:nvCxnSpPr>
        <p:spPr>
          <a:xfrm>
            <a:off x="1475597" y="1249264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A318C00-10EF-D499-D102-FFBB1035C227}"/>
              </a:ext>
            </a:extLst>
          </p:cNvPr>
          <p:cNvCxnSpPr>
            <a:cxnSpLocks/>
          </p:cNvCxnSpPr>
          <p:nvPr/>
        </p:nvCxnSpPr>
        <p:spPr>
          <a:xfrm flipV="1">
            <a:off x="1442386" y="4213561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uppieren 1044">
            <a:extLst>
              <a:ext uri="{FF2B5EF4-FFF2-40B4-BE49-F238E27FC236}">
                <a16:creationId xmlns:a16="http://schemas.microsoft.com/office/drawing/2014/main" id="{14F1673E-0FF7-FD82-3BD6-E8C16C3B41D8}"/>
              </a:ext>
            </a:extLst>
          </p:cNvPr>
          <p:cNvGrpSpPr/>
          <p:nvPr/>
        </p:nvGrpSpPr>
        <p:grpSpPr>
          <a:xfrm rot="900000">
            <a:off x="2867283" y="6267059"/>
            <a:ext cx="1263735" cy="76066"/>
            <a:chOff x="557049" y="2134421"/>
            <a:chExt cx="933162" cy="138117"/>
          </a:xfrm>
        </p:grpSpPr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775D57E0-B96B-807E-8E53-431CFFBD18BE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Gerade Verbindung 1028">
              <a:extLst>
                <a:ext uri="{FF2B5EF4-FFF2-40B4-BE49-F238E27FC236}">
                  <a16:creationId xmlns:a16="http://schemas.microsoft.com/office/drawing/2014/main" id="{5041B36D-86DA-E2C2-DD78-3048030AB8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Gerade Verbindung 1030">
              <a:extLst>
                <a:ext uri="{FF2B5EF4-FFF2-40B4-BE49-F238E27FC236}">
                  <a16:creationId xmlns:a16="http://schemas.microsoft.com/office/drawing/2014/main" id="{7F8AD795-546B-E673-AA3F-42B2C1A0E4AC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Gerade Verbindung 1034">
              <a:extLst>
                <a:ext uri="{FF2B5EF4-FFF2-40B4-BE49-F238E27FC236}">
                  <a16:creationId xmlns:a16="http://schemas.microsoft.com/office/drawing/2014/main" id="{6B7A5FC9-3EE8-79BE-D0E5-027687789202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Gerade Verbindung 1037">
              <a:extLst>
                <a:ext uri="{FF2B5EF4-FFF2-40B4-BE49-F238E27FC236}">
                  <a16:creationId xmlns:a16="http://schemas.microsoft.com/office/drawing/2014/main" id="{F9A857F2-43AA-A950-8E7C-F28455F72B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Gerade Verbindung 1038">
              <a:extLst>
                <a:ext uri="{FF2B5EF4-FFF2-40B4-BE49-F238E27FC236}">
                  <a16:creationId xmlns:a16="http://schemas.microsoft.com/office/drawing/2014/main" id="{BAAB802E-71ED-D53C-5C82-C73F327DC3F7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Gerade Verbindung 1043">
              <a:extLst>
                <a:ext uri="{FF2B5EF4-FFF2-40B4-BE49-F238E27FC236}">
                  <a16:creationId xmlns:a16="http://schemas.microsoft.com/office/drawing/2014/main" id="{49BBF6EF-4003-A9C0-1452-2BB246C0CF4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AC22EAA1-D873-D07B-0E5A-98055DC10ED3}"/>
              </a:ext>
            </a:extLst>
          </p:cNvPr>
          <p:cNvSpPr/>
          <p:nvPr/>
        </p:nvSpPr>
        <p:spPr>
          <a:xfrm>
            <a:off x="2818795" y="5565984"/>
            <a:ext cx="92598" cy="99383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E4E0C9F-2FBD-42A7-6B38-AF5FF0E76B75}"/>
              </a:ext>
            </a:extLst>
          </p:cNvPr>
          <p:cNvSpPr/>
          <p:nvPr/>
        </p:nvSpPr>
        <p:spPr>
          <a:xfrm>
            <a:off x="1820348" y="6049514"/>
            <a:ext cx="2311013" cy="76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B9738AD7-62A6-064F-645A-12B24CE6409D}"/>
              </a:ext>
            </a:extLst>
          </p:cNvPr>
          <p:cNvCxnSpPr/>
          <p:nvPr/>
        </p:nvCxnSpPr>
        <p:spPr>
          <a:xfrm>
            <a:off x="2083286" y="5615412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700656E2-6500-4137-516D-020A597E982B}"/>
              </a:ext>
            </a:extLst>
          </p:cNvPr>
          <p:cNvCxnSpPr/>
          <p:nvPr/>
        </p:nvCxnSpPr>
        <p:spPr>
          <a:xfrm>
            <a:off x="2073277" y="6119437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6" name="Gruppieren 1045">
            <a:extLst>
              <a:ext uri="{FF2B5EF4-FFF2-40B4-BE49-F238E27FC236}">
                <a16:creationId xmlns:a16="http://schemas.microsoft.com/office/drawing/2014/main" id="{D61007B1-B227-8630-3E8C-A10150D6266B}"/>
              </a:ext>
            </a:extLst>
          </p:cNvPr>
          <p:cNvGrpSpPr/>
          <p:nvPr/>
        </p:nvGrpSpPr>
        <p:grpSpPr>
          <a:xfrm rot="20700000" flipV="1">
            <a:off x="2857879" y="5900489"/>
            <a:ext cx="1263735" cy="76066"/>
            <a:chOff x="557049" y="2134421"/>
            <a:chExt cx="933162" cy="138117"/>
          </a:xfrm>
        </p:grpSpPr>
        <p:cxnSp>
          <p:nvCxnSpPr>
            <p:cNvPr id="1047" name="Gerade Verbindung 1046">
              <a:extLst>
                <a:ext uri="{FF2B5EF4-FFF2-40B4-BE49-F238E27FC236}">
                  <a16:creationId xmlns:a16="http://schemas.microsoft.com/office/drawing/2014/main" id="{16EA5EA8-8E24-17F8-86CA-B846118B12F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Gerade Verbindung 1051">
              <a:extLst>
                <a:ext uri="{FF2B5EF4-FFF2-40B4-BE49-F238E27FC236}">
                  <a16:creationId xmlns:a16="http://schemas.microsoft.com/office/drawing/2014/main" id="{FB32D457-4789-E3D0-CB09-81B8285B8659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Gerade Verbindung 1052">
              <a:extLst>
                <a:ext uri="{FF2B5EF4-FFF2-40B4-BE49-F238E27FC236}">
                  <a16:creationId xmlns:a16="http://schemas.microsoft.com/office/drawing/2014/main" id="{B6D27C32-8744-596F-F765-CAA655A6212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Gerade Verbindung 1067">
              <a:extLst>
                <a:ext uri="{FF2B5EF4-FFF2-40B4-BE49-F238E27FC236}">
                  <a16:creationId xmlns:a16="http://schemas.microsoft.com/office/drawing/2014/main" id="{5C9EFAF1-3CA9-2BD7-3412-2E049FA9CB2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Gerade Verbindung 1068">
              <a:extLst>
                <a:ext uri="{FF2B5EF4-FFF2-40B4-BE49-F238E27FC236}">
                  <a16:creationId xmlns:a16="http://schemas.microsoft.com/office/drawing/2014/main" id="{CD1CA264-1E12-8344-242F-29FB8D95792F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Gerade Verbindung 1080">
              <a:extLst>
                <a:ext uri="{FF2B5EF4-FFF2-40B4-BE49-F238E27FC236}">
                  <a16:creationId xmlns:a16="http://schemas.microsoft.com/office/drawing/2014/main" id="{5582DE54-5049-3E2E-3950-56FBF3E5A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Gerade Verbindung 1083">
              <a:extLst>
                <a:ext uri="{FF2B5EF4-FFF2-40B4-BE49-F238E27FC236}">
                  <a16:creationId xmlns:a16="http://schemas.microsoft.com/office/drawing/2014/main" id="{95C7C36B-0523-6C3B-C5BA-A30A60B5A12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5" name="Textfeld 1084">
            <a:extLst>
              <a:ext uri="{FF2B5EF4-FFF2-40B4-BE49-F238E27FC236}">
                <a16:creationId xmlns:a16="http://schemas.microsoft.com/office/drawing/2014/main" id="{903F8E05-0BBB-4F81-E5A1-233F0B7AB61B}"/>
              </a:ext>
            </a:extLst>
          </p:cNvPr>
          <p:cNvSpPr txBox="1"/>
          <p:nvPr/>
        </p:nvSpPr>
        <p:spPr>
          <a:xfrm>
            <a:off x="3865650" y="5012582"/>
            <a:ext cx="101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Diffraction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8" name="Textfeld 1087">
            <a:extLst>
              <a:ext uri="{FF2B5EF4-FFF2-40B4-BE49-F238E27FC236}">
                <a16:creationId xmlns:a16="http://schemas.microsoft.com/office/drawing/2014/main" id="{C74871FD-1EF1-9600-2328-211A0FB521B9}"/>
              </a:ext>
            </a:extLst>
          </p:cNvPr>
          <p:cNvSpPr txBox="1"/>
          <p:nvPr/>
        </p:nvSpPr>
        <p:spPr>
          <a:xfrm>
            <a:off x="3463557" y="49057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105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Macintosh PowerPoint</Application>
  <PresentationFormat>Breitbild</PresentationFormat>
  <Paragraphs>157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Courier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21</cp:revision>
  <dcterms:created xsi:type="dcterms:W3CDTF">2022-06-07T21:20:11Z</dcterms:created>
  <dcterms:modified xsi:type="dcterms:W3CDTF">2023-03-04T19:28:07Z</dcterms:modified>
</cp:coreProperties>
</file>